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1"/>
  </p:notesMasterIdLst>
  <p:handoutMasterIdLst>
    <p:handoutMasterId r:id="rId12"/>
  </p:handoutMasterIdLst>
  <p:sldIdLst>
    <p:sldId id="403" r:id="rId5"/>
    <p:sldId id="408" r:id="rId6"/>
    <p:sldId id="434" r:id="rId7"/>
    <p:sldId id="432" r:id="rId8"/>
    <p:sldId id="440" r:id="rId9"/>
    <p:sldId id="405" r:id="rId1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0066"/>
    <a:srgbClr val="66FF33"/>
    <a:srgbClr val="0000FF"/>
    <a:srgbClr val="FFFFFF"/>
    <a:srgbClr val="777777"/>
    <a:srgbClr val="B2B2B2"/>
    <a:srgbClr val="969696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A849D1-0350-455C-AA74-1E724807CDDC}" v="6" dt="2026-09-23T16:26:42.370"/>
    <p1510:client id="{E5067C32-906C-459F-A3CC-A537F35CA493}" v="83" dt="2026-09-22T22:25:55.8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237" autoAdjust="0"/>
  </p:normalViewPr>
  <p:slideViewPr>
    <p:cSldViewPr>
      <p:cViewPr>
        <p:scale>
          <a:sx n="100" d="100"/>
          <a:sy n="100" d="100"/>
        </p:scale>
        <p:origin x="1896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a Sanchez" userId="5bf08281-4a45-4b17-b11d-593661d32c38" providerId="ADAL" clId="{D3C51EF9-908F-433E-BB01-D6EEBA350CD0}"/>
    <pc:docChg chg="undo custSel modSld">
      <pc:chgData name="Erica Sanchez" userId="5bf08281-4a45-4b17-b11d-593661d32c38" providerId="ADAL" clId="{D3C51EF9-908F-433E-BB01-D6EEBA350CD0}" dt="2026-09-23T16:29:26.296" v="728" actId="20577"/>
      <pc:docMkLst>
        <pc:docMk/>
      </pc:docMkLst>
      <pc:sldChg chg="addSp modSp mod">
        <pc:chgData name="Erica Sanchez" userId="5bf08281-4a45-4b17-b11d-593661d32c38" providerId="ADAL" clId="{D3C51EF9-908F-433E-BB01-D6EEBA350CD0}" dt="2026-09-23T16:26:42.365" v="667" actId="14100"/>
        <pc:sldMkLst>
          <pc:docMk/>
          <pc:sldMk cId="1605295491" sldId="408"/>
        </pc:sldMkLst>
        <pc:spChg chg="add mod">
          <ac:chgData name="Erica Sanchez" userId="5bf08281-4a45-4b17-b11d-593661d32c38" providerId="ADAL" clId="{D3C51EF9-908F-433E-BB01-D6EEBA350CD0}" dt="2026-09-23T16:22:10.123" v="423" actId="1076"/>
          <ac:spMkLst>
            <pc:docMk/>
            <pc:sldMk cId="1605295491" sldId="408"/>
            <ac:spMk id="4" creationId="{165A20E3-1612-182C-3DAB-6771EECFB741}"/>
          </ac:spMkLst>
        </pc:spChg>
        <pc:spChg chg="mod">
          <ac:chgData name="Erica Sanchez" userId="5bf08281-4a45-4b17-b11d-593661d32c38" providerId="ADAL" clId="{D3C51EF9-908F-433E-BB01-D6EEBA350CD0}" dt="2026-09-23T15:44:28.757" v="1" actId="1076"/>
          <ac:spMkLst>
            <pc:docMk/>
            <pc:sldMk cId="1605295491" sldId="408"/>
            <ac:spMk id="6" creationId="{14CD42EA-BFEC-5CCA-FF35-296B1B75B5E6}"/>
          </ac:spMkLst>
        </pc:spChg>
        <pc:spChg chg="mod">
          <ac:chgData name="Erica Sanchez" userId="5bf08281-4a45-4b17-b11d-593661d32c38" providerId="ADAL" clId="{D3C51EF9-908F-433E-BB01-D6EEBA350CD0}" dt="2026-09-23T15:44:25.559" v="0" actId="1076"/>
          <ac:spMkLst>
            <pc:docMk/>
            <pc:sldMk cId="1605295491" sldId="408"/>
            <ac:spMk id="7" creationId="{C67B32C8-7BD8-4027-ED93-C8C27FBDA12E}"/>
          </ac:spMkLst>
        </pc:spChg>
        <pc:spChg chg="add mod">
          <ac:chgData name="Erica Sanchez" userId="5bf08281-4a45-4b17-b11d-593661d32c38" providerId="ADAL" clId="{D3C51EF9-908F-433E-BB01-D6EEBA350CD0}" dt="2026-09-23T16:21:58.274" v="421" actId="1076"/>
          <ac:spMkLst>
            <pc:docMk/>
            <pc:sldMk cId="1605295491" sldId="408"/>
            <ac:spMk id="9" creationId="{B6BE3DB4-F305-8ADB-1AAD-A5BBDD5B0C46}"/>
          </ac:spMkLst>
        </pc:spChg>
        <pc:spChg chg="mod">
          <ac:chgData name="Erica Sanchez" userId="5bf08281-4a45-4b17-b11d-593661d32c38" providerId="ADAL" clId="{D3C51EF9-908F-433E-BB01-D6EEBA350CD0}" dt="2026-09-23T16:26:42.365" v="667" actId="14100"/>
          <ac:spMkLst>
            <pc:docMk/>
            <pc:sldMk cId="1605295491" sldId="408"/>
            <ac:spMk id="11" creationId="{286839B0-CB5E-D548-D6C2-F437EEF9398F}"/>
          </ac:spMkLst>
        </pc:spChg>
        <pc:spChg chg="mod">
          <ac:chgData name="Erica Sanchez" userId="5bf08281-4a45-4b17-b11d-593661d32c38" providerId="ADAL" clId="{D3C51EF9-908F-433E-BB01-D6EEBA350CD0}" dt="2026-09-23T16:21:54.505" v="420" actId="1076"/>
          <ac:spMkLst>
            <pc:docMk/>
            <pc:sldMk cId="1605295491" sldId="408"/>
            <ac:spMk id="16" creationId="{9CE4E309-5528-A8D0-A2F9-A3AD9145EDC6}"/>
          </ac:spMkLst>
        </pc:spChg>
      </pc:sldChg>
      <pc:sldChg chg="modSp mod">
        <pc:chgData name="Erica Sanchez" userId="5bf08281-4a45-4b17-b11d-593661d32c38" providerId="ADAL" clId="{D3C51EF9-908F-433E-BB01-D6EEBA350CD0}" dt="2026-09-23T16:09:57.600" v="216" actId="255"/>
        <pc:sldMkLst>
          <pc:docMk/>
          <pc:sldMk cId="2107622691" sldId="432"/>
        </pc:sldMkLst>
        <pc:spChg chg="mod">
          <ac:chgData name="Erica Sanchez" userId="5bf08281-4a45-4b17-b11d-593661d32c38" providerId="ADAL" clId="{D3C51EF9-908F-433E-BB01-D6EEBA350CD0}" dt="2026-09-23T16:09:00.246" v="205" actId="948"/>
          <ac:spMkLst>
            <pc:docMk/>
            <pc:sldMk cId="2107622691" sldId="432"/>
            <ac:spMk id="5" creationId="{B661A5C1-CFB4-469A-944E-E1A6C9044A6D}"/>
          </ac:spMkLst>
        </pc:spChg>
        <pc:graphicFrameChg chg="mod modGraphic">
          <ac:chgData name="Erica Sanchez" userId="5bf08281-4a45-4b17-b11d-593661d32c38" providerId="ADAL" clId="{D3C51EF9-908F-433E-BB01-D6EEBA350CD0}" dt="2026-09-23T16:09:57.600" v="216" actId="255"/>
          <ac:graphicFrameMkLst>
            <pc:docMk/>
            <pc:sldMk cId="2107622691" sldId="432"/>
            <ac:graphicFrameMk id="2" creationId="{B60578CC-F34F-A804-5FC0-BA9E8A972F1D}"/>
          </ac:graphicFrameMkLst>
        </pc:graphicFrameChg>
      </pc:sldChg>
      <pc:sldChg chg="addSp modSp mod">
        <pc:chgData name="Erica Sanchez" userId="5bf08281-4a45-4b17-b11d-593661d32c38" providerId="ADAL" clId="{D3C51EF9-908F-433E-BB01-D6EEBA350CD0}" dt="2026-09-23T16:29:26.296" v="728" actId="20577"/>
        <pc:sldMkLst>
          <pc:docMk/>
          <pc:sldMk cId="3837924224" sldId="434"/>
        </pc:sldMkLst>
        <pc:spChg chg="add mod">
          <ac:chgData name="Erica Sanchez" userId="5bf08281-4a45-4b17-b11d-593661d32c38" providerId="ADAL" clId="{D3C51EF9-908F-433E-BB01-D6EEBA350CD0}" dt="2026-09-23T15:56:16.338" v="44" actId="1076"/>
          <ac:spMkLst>
            <pc:docMk/>
            <pc:sldMk cId="3837924224" sldId="434"/>
            <ac:spMk id="2" creationId="{F1FBA6E7-8AF4-D0C9-631D-9F7F106162FA}"/>
          </ac:spMkLst>
        </pc:spChg>
        <pc:spChg chg="add mod">
          <ac:chgData name="Erica Sanchez" userId="5bf08281-4a45-4b17-b11d-593661d32c38" providerId="ADAL" clId="{D3C51EF9-908F-433E-BB01-D6EEBA350CD0}" dt="2026-09-23T16:00:03.592" v="126" actId="1076"/>
          <ac:spMkLst>
            <pc:docMk/>
            <pc:sldMk cId="3837924224" sldId="434"/>
            <ac:spMk id="4" creationId="{B2E58F49-7B6F-C255-6F34-ECB026E1D88C}"/>
          </ac:spMkLst>
        </pc:spChg>
        <pc:spChg chg="add mod">
          <ac:chgData name="Erica Sanchez" userId="5bf08281-4a45-4b17-b11d-593661d32c38" providerId="ADAL" clId="{D3C51EF9-908F-433E-BB01-D6EEBA350CD0}" dt="2026-09-23T15:57:17.787" v="70" actId="1036"/>
          <ac:spMkLst>
            <pc:docMk/>
            <pc:sldMk cId="3837924224" sldId="434"/>
            <ac:spMk id="6" creationId="{B0788EA8-43F3-C365-4FD8-1B7585FAA667}"/>
          </ac:spMkLst>
        </pc:spChg>
        <pc:spChg chg="add mod">
          <ac:chgData name="Erica Sanchez" userId="5bf08281-4a45-4b17-b11d-593661d32c38" providerId="ADAL" clId="{D3C51EF9-908F-433E-BB01-D6EEBA350CD0}" dt="2026-09-23T15:59:52.607" v="125" actId="1076"/>
          <ac:spMkLst>
            <pc:docMk/>
            <pc:sldMk cId="3837924224" sldId="434"/>
            <ac:spMk id="9" creationId="{36599113-9492-FCDA-10D1-75CF74936450}"/>
          </ac:spMkLst>
        </pc:spChg>
        <pc:spChg chg="mod">
          <ac:chgData name="Erica Sanchez" userId="5bf08281-4a45-4b17-b11d-593661d32c38" providerId="ADAL" clId="{D3C51EF9-908F-433E-BB01-D6EEBA350CD0}" dt="2026-09-23T16:29:26.296" v="728" actId="20577"/>
          <ac:spMkLst>
            <pc:docMk/>
            <pc:sldMk cId="3837924224" sldId="434"/>
            <ac:spMk id="10" creationId="{ACF76931-119D-BA4E-05CD-D2F6A68EC47B}"/>
          </ac:spMkLst>
        </pc:spChg>
        <pc:spChg chg="add mod">
          <ac:chgData name="Erica Sanchez" userId="5bf08281-4a45-4b17-b11d-593661d32c38" providerId="ADAL" clId="{D3C51EF9-908F-433E-BB01-D6EEBA350CD0}" dt="2026-09-23T16:00:41.896" v="144" actId="1076"/>
          <ac:spMkLst>
            <pc:docMk/>
            <pc:sldMk cId="3837924224" sldId="434"/>
            <ac:spMk id="12" creationId="{7D630052-CFCD-92E3-7614-172548CC04F9}"/>
          </ac:spMkLst>
        </pc:spChg>
        <pc:spChg chg="add mod">
          <ac:chgData name="Erica Sanchez" userId="5bf08281-4a45-4b17-b11d-593661d32c38" providerId="ADAL" clId="{D3C51EF9-908F-433E-BB01-D6EEBA350CD0}" dt="2026-09-23T16:03:24.306" v="162" actId="1037"/>
          <ac:spMkLst>
            <pc:docMk/>
            <pc:sldMk cId="3837924224" sldId="434"/>
            <ac:spMk id="13" creationId="{2BD1BCED-6AAC-0E07-C543-272C10967AFE}"/>
          </ac:spMkLst>
        </pc:spChg>
        <pc:spChg chg="add mod">
          <ac:chgData name="Erica Sanchez" userId="5bf08281-4a45-4b17-b11d-593661d32c38" providerId="ADAL" clId="{D3C51EF9-908F-433E-BB01-D6EEBA350CD0}" dt="2026-09-23T16:18:53.751" v="381" actId="255"/>
          <ac:spMkLst>
            <pc:docMk/>
            <pc:sldMk cId="3837924224" sldId="434"/>
            <ac:spMk id="17" creationId="{76432F34-EA73-0E9C-7CFF-3635DBD61F58}"/>
          </ac:spMkLst>
        </pc:spChg>
        <pc:spChg chg="add mod">
          <ac:chgData name="Erica Sanchez" userId="5bf08281-4a45-4b17-b11d-593661d32c38" providerId="ADAL" clId="{D3C51EF9-908F-433E-BB01-D6EEBA350CD0}" dt="2026-09-23T16:18:47.498" v="380" actId="1076"/>
          <ac:spMkLst>
            <pc:docMk/>
            <pc:sldMk cId="3837924224" sldId="434"/>
            <ac:spMk id="19" creationId="{EACF2F13-96E5-BAB4-8FB0-DEFBE514B3D8}"/>
          </ac:spMkLst>
        </pc:spChg>
        <pc:picChg chg="mod">
          <ac:chgData name="Erica Sanchez" userId="5bf08281-4a45-4b17-b11d-593661d32c38" providerId="ADAL" clId="{D3C51EF9-908F-433E-BB01-D6EEBA350CD0}" dt="2026-09-23T16:18:35.787" v="379" actId="1076"/>
          <ac:picMkLst>
            <pc:docMk/>
            <pc:sldMk cId="3837924224" sldId="434"/>
            <ac:picMk id="25" creationId="{C069A13A-1923-2BC6-8649-C59E8FD34F6B}"/>
          </ac:picMkLst>
        </pc:picChg>
        <pc:picChg chg="mod">
          <ac:chgData name="Erica Sanchez" userId="5bf08281-4a45-4b17-b11d-593661d32c38" providerId="ADAL" clId="{D3C51EF9-908F-433E-BB01-D6EEBA350CD0}" dt="2026-09-23T16:11:29.237" v="220" actId="1076"/>
          <ac:picMkLst>
            <pc:docMk/>
            <pc:sldMk cId="3837924224" sldId="434"/>
            <ac:picMk id="27" creationId="{66FD71F6-A123-407A-8895-E7B6CEF0B51D}"/>
          </ac:picMkLst>
        </pc:picChg>
      </pc:sldChg>
    </pc:docChg>
  </pc:docChgLst>
  <pc:docChgLst>
    <pc:chgData name="Erica Sanchez" userId="5bf08281-4a45-4b17-b11d-593661d32c38" providerId="ADAL" clId="{CFE2B3A7-EAC6-4BE2-9C47-4F601284C23D}"/>
    <pc:docChg chg="undo redo custSel addSld delSld modSld sldOrd delMainMaster">
      <pc:chgData name="Erica Sanchez" userId="5bf08281-4a45-4b17-b11d-593661d32c38" providerId="ADAL" clId="{CFE2B3A7-EAC6-4BE2-9C47-4F601284C23D}" dt="2026-09-22T22:27:22.138" v="4300" actId="179"/>
      <pc:docMkLst>
        <pc:docMk/>
      </pc:docMkLst>
      <pc:sldChg chg="modSp mod">
        <pc:chgData name="Erica Sanchez" userId="5bf08281-4a45-4b17-b11d-593661d32c38" providerId="ADAL" clId="{CFE2B3A7-EAC6-4BE2-9C47-4F601284C23D}" dt="2026-08-24T17:17:48.511" v="125" actId="20577"/>
        <pc:sldMkLst>
          <pc:docMk/>
          <pc:sldMk cId="4239094701" sldId="403"/>
        </pc:sldMkLst>
        <pc:spChg chg="mod">
          <ac:chgData name="Erica Sanchez" userId="5bf08281-4a45-4b17-b11d-593661d32c38" providerId="ADAL" clId="{CFE2B3A7-EAC6-4BE2-9C47-4F601284C23D}" dt="2026-08-24T17:17:36.375" v="99" actId="20577"/>
          <ac:spMkLst>
            <pc:docMk/>
            <pc:sldMk cId="4239094701" sldId="403"/>
            <ac:spMk id="2" creationId="{7370FFEA-3A44-42FA-A816-B68CD5A4FDB0}"/>
          </ac:spMkLst>
        </pc:spChg>
        <pc:spChg chg="mod">
          <ac:chgData name="Erica Sanchez" userId="5bf08281-4a45-4b17-b11d-593661d32c38" providerId="ADAL" clId="{CFE2B3A7-EAC6-4BE2-9C47-4F601284C23D}" dt="2026-08-24T17:17:48.511" v="125" actId="20577"/>
          <ac:spMkLst>
            <pc:docMk/>
            <pc:sldMk cId="4239094701" sldId="403"/>
            <ac:spMk id="3" creationId="{DB87D885-A352-42A2-8363-9937A92667F8}"/>
          </ac:spMkLst>
        </pc:spChg>
      </pc:sldChg>
      <pc:sldChg chg="addSp delSp modSp mod ord">
        <pc:chgData name="Erica Sanchez" userId="5bf08281-4a45-4b17-b11d-593661d32c38" providerId="ADAL" clId="{CFE2B3A7-EAC6-4BE2-9C47-4F601284C23D}" dt="2026-09-22T22:26:27.400" v="4287" actId="6549"/>
        <pc:sldMkLst>
          <pc:docMk/>
          <pc:sldMk cId="1605295491" sldId="408"/>
        </pc:sldMkLst>
        <pc:spChg chg="add mod">
          <ac:chgData name="Erica Sanchez" userId="5bf08281-4a45-4b17-b11d-593661d32c38" providerId="ADAL" clId="{CFE2B3A7-EAC6-4BE2-9C47-4F601284C23D}" dt="2026-09-22T22:24:24.288" v="4093" actId="20577"/>
          <ac:spMkLst>
            <pc:docMk/>
            <pc:sldMk cId="1605295491" sldId="408"/>
            <ac:spMk id="3" creationId="{98B0D157-D650-C527-FE65-C094E02FD6C6}"/>
          </ac:spMkLst>
        </pc:spChg>
        <pc:spChg chg="add mod">
          <ac:chgData name="Erica Sanchez" userId="5bf08281-4a45-4b17-b11d-593661d32c38" providerId="ADAL" clId="{CFE2B3A7-EAC6-4BE2-9C47-4F601284C23D}" dt="2026-09-21T18:49:39.980" v="1917" actId="1076"/>
          <ac:spMkLst>
            <pc:docMk/>
            <pc:sldMk cId="1605295491" sldId="408"/>
            <ac:spMk id="6" creationId="{14CD42EA-BFEC-5CCA-FF35-296B1B75B5E6}"/>
          </ac:spMkLst>
        </pc:spChg>
        <pc:spChg chg="add mod">
          <ac:chgData name="Erica Sanchez" userId="5bf08281-4a45-4b17-b11d-593661d32c38" providerId="ADAL" clId="{CFE2B3A7-EAC6-4BE2-9C47-4F601284C23D}" dt="2026-09-21T18:49:47.957" v="1919" actId="1076"/>
          <ac:spMkLst>
            <pc:docMk/>
            <pc:sldMk cId="1605295491" sldId="408"/>
            <ac:spMk id="7" creationId="{C67B32C8-7BD8-4027-ED93-C8C27FBDA12E}"/>
          </ac:spMkLst>
        </pc:spChg>
        <pc:spChg chg="add mod">
          <ac:chgData name="Erica Sanchez" userId="5bf08281-4a45-4b17-b11d-593661d32c38" providerId="ADAL" clId="{CFE2B3A7-EAC6-4BE2-9C47-4F601284C23D}" dt="2026-09-22T22:26:27.400" v="4287" actId="6549"/>
          <ac:spMkLst>
            <pc:docMk/>
            <pc:sldMk cId="1605295491" sldId="408"/>
            <ac:spMk id="11" creationId="{286839B0-CB5E-D548-D6C2-F437EEF9398F}"/>
          </ac:spMkLst>
        </pc:spChg>
        <pc:spChg chg="add mod">
          <ac:chgData name="Erica Sanchez" userId="5bf08281-4a45-4b17-b11d-593661d32c38" providerId="ADAL" clId="{CFE2B3A7-EAC6-4BE2-9C47-4F601284C23D}" dt="2026-09-21T20:22:41.382" v="2071" actId="255"/>
          <ac:spMkLst>
            <pc:docMk/>
            <pc:sldMk cId="1605295491" sldId="408"/>
            <ac:spMk id="14" creationId="{7A9CD19F-A267-F30E-D108-729CB6E920DC}"/>
          </ac:spMkLst>
        </pc:spChg>
        <pc:spChg chg="add mod">
          <ac:chgData name="Erica Sanchez" userId="5bf08281-4a45-4b17-b11d-593661d32c38" providerId="ADAL" clId="{CFE2B3A7-EAC6-4BE2-9C47-4F601284C23D}" dt="2026-09-21T20:23:11.765" v="2075" actId="1076"/>
          <ac:spMkLst>
            <pc:docMk/>
            <pc:sldMk cId="1605295491" sldId="408"/>
            <ac:spMk id="16" creationId="{9CE4E309-5528-A8D0-A2F9-A3AD9145EDC6}"/>
          </ac:spMkLst>
        </pc:spChg>
        <pc:picChg chg="add mod">
          <ac:chgData name="Erica Sanchez" userId="5bf08281-4a45-4b17-b11d-593661d32c38" providerId="ADAL" clId="{CFE2B3A7-EAC6-4BE2-9C47-4F601284C23D}" dt="2026-09-21T20:02:38.498" v="2001" actId="1076"/>
          <ac:picMkLst>
            <pc:docMk/>
            <pc:sldMk cId="1605295491" sldId="408"/>
            <ac:picMk id="5" creationId="{B0A15F63-6804-A98B-5E7E-36C37E5FEBB9}"/>
          </ac:picMkLst>
        </pc:picChg>
        <pc:picChg chg="add del mod">
          <ac:chgData name="Erica Sanchez" userId="5bf08281-4a45-4b17-b11d-593661d32c38" providerId="ADAL" clId="{CFE2B3A7-EAC6-4BE2-9C47-4F601284C23D}" dt="2026-09-22T20:55:59.902" v="2980" actId="478"/>
          <ac:picMkLst>
            <pc:docMk/>
            <pc:sldMk cId="1605295491" sldId="408"/>
            <ac:picMk id="18" creationId="{366FE8E2-D3DD-5EC5-15FC-21CB98C7A0DA}"/>
          </ac:picMkLst>
        </pc:picChg>
      </pc:sldChg>
      <pc:sldChg chg="modSp mod">
        <pc:chgData name="Erica Sanchez" userId="5bf08281-4a45-4b17-b11d-593661d32c38" providerId="ADAL" clId="{CFE2B3A7-EAC6-4BE2-9C47-4F601284C23D}" dt="2026-09-22T22:27:22.138" v="4300" actId="179"/>
        <pc:sldMkLst>
          <pc:docMk/>
          <pc:sldMk cId="2107622691" sldId="432"/>
        </pc:sldMkLst>
        <pc:spChg chg="mod">
          <ac:chgData name="Erica Sanchez" userId="5bf08281-4a45-4b17-b11d-593661d32c38" providerId="ADAL" clId="{CFE2B3A7-EAC6-4BE2-9C47-4F601284C23D}" dt="2026-09-22T22:24:30.552" v="4097" actId="20577"/>
          <ac:spMkLst>
            <pc:docMk/>
            <pc:sldMk cId="2107622691" sldId="432"/>
            <ac:spMk id="4" creationId="{861DD427-3A8A-40E6-B278-361C8C7C0CB9}"/>
          </ac:spMkLst>
        </pc:spChg>
        <pc:spChg chg="mod">
          <ac:chgData name="Erica Sanchez" userId="5bf08281-4a45-4b17-b11d-593661d32c38" providerId="ADAL" clId="{CFE2B3A7-EAC6-4BE2-9C47-4F601284C23D}" dt="2026-09-22T22:27:22.138" v="4300" actId="179"/>
          <ac:spMkLst>
            <pc:docMk/>
            <pc:sldMk cId="2107622691" sldId="432"/>
            <ac:spMk id="5" creationId="{B661A5C1-CFB4-469A-944E-E1A6C9044A6D}"/>
          </ac:spMkLst>
        </pc:spChg>
        <pc:graphicFrameChg chg="mod modGraphic">
          <ac:chgData name="Erica Sanchez" userId="5bf08281-4a45-4b17-b11d-593661d32c38" providerId="ADAL" clId="{CFE2B3A7-EAC6-4BE2-9C47-4F601284C23D}" dt="2026-09-21T17:47:05.243" v="1237" actId="1036"/>
          <ac:graphicFrameMkLst>
            <pc:docMk/>
            <pc:sldMk cId="2107622691" sldId="432"/>
            <ac:graphicFrameMk id="2" creationId="{B60578CC-F34F-A804-5FC0-BA9E8A972F1D}"/>
          </ac:graphicFrameMkLst>
        </pc:graphicFrameChg>
        <pc:cxnChg chg="mod">
          <ac:chgData name="Erica Sanchez" userId="5bf08281-4a45-4b17-b11d-593661d32c38" providerId="ADAL" clId="{CFE2B3A7-EAC6-4BE2-9C47-4F601284C23D}" dt="2026-09-21T17:47:05.243" v="1237" actId="1036"/>
          <ac:cxnSpMkLst>
            <pc:docMk/>
            <pc:sldMk cId="2107622691" sldId="432"/>
            <ac:cxnSpMk id="6" creationId="{31F77067-AA46-474E-B520-94C621F8B2F3}"/>
          </ac:cxnSpMkLst>
        </pc:cxnChg>
      </pc:sldChg>
      <pc:sldChg chg="addSp delSp modSp add del mod">
        <pc:chgData name="Erica Sanchez" userId="5bf08281-4a45-4b17-b11d-593661d32c38" providerId="ADAL" clId="{CFE2B3A7-EAC6-4BE2-9C47-4F601284C23D}" dt="2026-09-22T22:22:28.336" v="4086" actId="1076"/>
        <pc:sldMkLst>
          <pc:docMk/>
          <pc:sldMk cId="3837924224" sldId="434"/>
        </pc:sldMkLst>
        <pc:spChg chg="del">
          <ac:chgData name="Erica Sanchez" userId="5bf08281-4a45-4b17-b11d-593661d32c38" providerId="ADAL" clId="{CFE2B3A7-EAC6-4BE2-9C47-4F601284C23D}" dt="2026-09-22T20:48:41.288" v="2952" actId="478"/>
          <ac:spMkLst>
            <pc:docMk/>
            <pc:sldMk cId="3837924224" sldId="434"/>
            <ac:spMk id="2" creationId="{B2072BC4-9595-8FC9-6D5A-3D6D59B5E9AA}"/>
          </ac:spMkLst>
        </pc:spChg>
        <pc:spChg chg="del">
          <ac:chgData name="Erica Sanchez" userId="5bf08281-4a45-4b17-b11d-593661d32c38" providerId="ADAL" clId="{CFE2B3A7-EAC6-4BE2-9C47-4F601284C23D}" dt="2026-09-22T21:56:55.071" v="3709" actId="478"/>
          <ac:spMkLst>
            <pc:docMk/>
            <pc:sldMk cId="3837924224" sldId="434"/>
            <ac:spMk id="3" creationId="{6DEE346A-8A62-BB51-A22F-491F267F9262}"/>
          </ac:spMkLst>
        </pc:spChg>
        <pc:spChg chg="del">
          <ac:chgData name="Erica Sanchez" userId="5bf08281-4a45-4b17-b11d-593661d32c38" providerId="ADAL" clId="{CFE2B3A7-EAC6-4BE2-9C47-4F601284C23D}" dt="2026-09-22T20:56:16.422" v="2981" actId="478"/>
          <ac:spMkLst>
            <pc:docMk/>
            <pc:sldMk cId="3837924224" sldId="434"/>
            <ac:spMk id="4" creationId="{706E5D61-3169-4F1B-E37E-E6947D375AFA}"/>
          </ac:spMkLst>
        </pc:spChg>
        <pc:spChg chg="add mod">
          <ac:chgData name="Erica Sanchez" userId="5bf08281-4a45-4b17-b11d-593661d32c38" providerId="ADAL" clId="{CFE2B3A7-EAC6-4BE2-9C47-4F601284C23D}" dt="2026-09-22T22:13:40.252" v="4067" actId="20577"/>
          <ac:spMkLst>
            <pc:docMk/>
            <pc:sldMk cId="3837924224" sldId="434"/>
            <ac:spMk id="10" creationId="{ACF76931-119D-BA4E-05CD-D2F6A68EC47B}"/>
          </ac:spMkLst>
        </pc:spChg>
        <pc:spChg chg="add mod">
          <ac:chgData name="Erica Sanchez" userId="5bf08281-4a45-4b17-b11d-593661d32c38" providerId="ADAL" clId="{CFE2B3A7-EAC6-4BE2-9C47-4F601284C23D}" dt="2026-09-21T19:57:41.476" v="1944" actId="1035"/>
          <ac:spMkLst>
            <pc:docMk/>
            <pc:sldMk cId="3837924224" sldId="434"/>
            <ac:spMk id="14" creationId="{A4439DEC-80FF-2438-5474-1BE35F03B084}"/>
          </ac:spMkLst>
        </pc:spChg>
        <pc:spChg chg="add mod">
          <ac:chgData name="Erica Sanchez" userId="5bf08281-4a45-4b17-b11d-593661d32c38" providerId="ADAL" clId="{CFE2B3A7-EAC6-4BE2-9C47-4F601284C23D}" dt="2026-09-22T22:14:24.626" v="4083" actId="1035"/>
          <ac:spMkLst>
            <pc:docMk/>
            <pc:sldMk cId="3837924224" sldId="434"/>
            <ac:spMk id="16" creationId="{B1B988B8-D222-E4A3-BC79-4B3A914D6F61}"/>
          </ac:spMkLst>
        </pc:spChg>
        <pc:spChg chg="del">
          <ac:chgData name="Erica Sanchez" userId="5bf08281-4a45-4b17-b11d-593661d32c38" providerId="ADAL" clId="{CFE2B3A7-EAC6-4BE2-9C47-4F601284C23D}" dt="2026-09-22T21:56:52.559" v="3708" actId="478"/>
          <ac:spMkLst>
            <pc:docMk/>
            <pc:sldMk cId="3837924224" sldId="434"/>
            <ac:spMk id="19" creationId="{871D6E9C-B6B0-4FEE-DFA2-77CB32EAAAA2}"/>
          </ac:spMkLst>
        </pc:spChg>
        <pc:spChg chg="add mod">
          <ac:chgData name="Erica Sanchez" userId="5bf08281-4a45-4b17-b11d-593661d32c38" providerId="ADAL" clId="{CFE2B3A7-EAC6-4BE2-9C47-4F601284C23D}" dt="2026-09-22T22:14:24.626" v="4083" actId="1035"/>
          <ac:spMkLst>
            <pc:docMk/>
            <pc:sldMk cId="3837924224" sldId="434"/>
            <ac:spMk id="23" creationId="{33EB279B-72BC-A314-118D-8C28559CE547}"/>
          </ac:spMkLst>
        </pc:spChg>
        <pc:picChg chg="del">
          <ac:chgData name="Erica Sanchez" userId="5bf08281-4a45-4b17-b11d-593661d32c38" providerId="ADAL" clId="{CFE2B3A7-EAC6-4BE2-9C47-4F601284C23D}" dt="2026-09-22T20:48:38.360" v="2951" actId="478"/>
          <ac:picMkLst>
            <pc:docMk/>
            <pc:sldMk cId="3837924224" sldId="434"/>
            <ac:picMk id="5" creationId="{CD7E9980-1935-B8D3-D3DF-7F92F0B1F35A}"/>
          </ac:picMkLst>
        </pc:picChg>
        <pc:picChg chg="add mod ord modCrop">
          <ac:chgData name="Erica Sanchez" userId="5bf08281-4a45-4b17-b11d-593661d32c38" providerId="ADAL" clId="{CFE2B3A7-EAC6-4BE2-9C47-4F601284C23D}" dt="2026-09-22T22:14:24.626" v="4083" actId="1035"/>
          <ac:picMkLst>
            <pc:docMk/>
            <pc:sldMk cId="3837924224" sldId="434"/>
            <ac:picMk id="25" creationId="{C069A13A-1923-2BC6-8649-C59E8FD34F6B}"/>
          </ac:picMkLst>
        </pc:picChg>
        <pc:picChg chg="add mod">
          <ac:chgData name="Erica Sanchez" userId="5bf08281-4a45-4b17-b11d-593661d32c38" providerId="ADAL" clId="{CFE2B3A7-EAC6-4BE2-9C47-4F601284C23D}" dt="2026-09-22T22:22:28.336" v="4086" actId="1076"/>
          <ac:picMkLst>
            <pc:docMk/>
            <pc:sldMk cId="3837924224" sldId="434"/>
            <ac:picMk id="27" creationId="{66FD71F6-A123-407A-8895-E7B6CEF0B51D}"/>
          </ac:picMkLst>
        </pc:picChg>
        <pc:picChg chg="add del mod">
          <ac:chgData name="Erica Sanchez" userId="5bf08281-4a45-4b17-b11d-593661d32c38" providerId="ADAL" clId="{CFE2B3A7-EAC6-4BE2-9C47-4F601284C23D}" dt="2026-09-22T20:58:47.605" v="3007" actId="478"/>
          <ac:picMkLst>
            <pc:docMk/>
            <pc:sldMk cId="3837924224" sldId="434"/>
            <ac:picMk id="29" creationId="{1882B082-5A3A-6043-9658-1A7D1FFD6685}"/>
          </ac:picMkLst>
        </pc:picChg>
        <pc:cxnChg chg="mod">
          <ac:chgData name="Erica Sanchez" userId="5bf08281-4a45-4b17-b11d-593661d32c38" providerId="ADAL" clId="{CFE2B3A7-EAC6-4BE2-9C47-4F601284C23D}" dt="2026-09-21T19:57:43.246" v="1945" actId="1035"/>
          <ac:cxnSpMkLst>
            <pc:docMk/>
            <pc:sldMk cId="3837924224" sldId="434"/>
            <ac:cxnSpMk id="8" creationId="{4D12406A-F154-18BB-FDD2-48D1212D155C}"/>
          </ac:cxnSpMkLst>
        </pc:cxnChg>
      </pc:sldChg>
      <pc:sldChg chg="modSp del mod">
        <pc:chgData name="Erica Sanchez" userId="5bf08281-4a45-4b17-b11d-593661d32c38" providerId="ADAL" clId="{CFE2B3A7-EAC6-4BE2-9C47-4F601284C23D}" dt="2026-09-22T18:52:01.179" v="2281" actId="47"/>
        <pc:sldMkLst>
          <pc:docMk/>
          <pc:sldMk cId="3263857819" sldId="438"/>
        </pc:sldMkLst>
        <pc:spChg chg="mod">
          <ac:chgData name="Erica Sanchez" userId="5bf08281-4a45-4b17-b11d-593661d32c38" providerId="ADAL" clId="{CFE2B3A7-EAC6-4BE2-9C47-4F601284C23D}" dt="2026-09-22T18:51:58.735" v="2280" actId="6549"/>
          <ac:spMkLst>
            <pc:docMk/>
            <pc:sldMk cId="3263857819" sldId="438"/>
            <ac:spMk id="10" creationId="{3AF8B1E2-4FF3-5E68-2C6E-8DC17BD3B90F}"/>
          </ac:spMkLst>
        </pc:spChg>
      </pc:sldChg>
      <pc:sldChg chg="addSp delSp modSp add mod">
        <pc:chgData name="Erica Sanchez" userId="5bf08281-4a45-4b17-b11d-593661d32c38" providerId="ADAL" clId="{CFE2B3A7-EAC6-4BE2-9C47-4F601284C23D}" dt="2026-09-22T22:24:35.352" v="4101" actId="20577"/>
        <pc:sldMkLst>
          <pc:docMk/>
          <pc:sldMk cId="1166185219" sldId="440"/>
        </pc:sldMkLst>
        <pc:spChg chg="mod">
          <ac:chgData name="Erica Sanchez" userId="5bf08281-4a45-4b17-b11d-593661d32c38" providerId="ADAL" clId="{CFE2B3A7-EAC6-4BE2-9C47-4F601284C23D}" dt="2026-09-22T22:24:35.352" v="4101" actId="20577"/>
          <ac:spMkLst>
            <pc:docMk/>
            <pc:sldMk cId="1166185219" sldId="440"/>
            <ac:spMk id="4" creationId="{B87861BD-1D0C-28C2-5B1C-DBA41290DBD1}"/>
          </ac:spMkLst>
        </pc:spChg>
        <pc:spChg chg="add mod">
          <ac:chgData name="Erica Sanchez" userId="5bf08281-4a45-4b17-b11d-593661d32c38" providerId="ADAL" clId="{CFE2B3A7-EAC6-4BE2-9C47-4F601284C23D}" dt="2026-09-21T17:47:27.554" v="1241" actId="1036"/>
          <ac:spMkLst>
            <pc:docMk/>
            <pc:sldMk cId="1166185219" sldId="440"/>
            <ac:spMk id="7" creationId="{974F9572-9C8F-F778-181A-204CEA5D82F9}"/>
          </ac:spMkLst>
        </pc:spChg>
        <pc:spChg chg="add mod">
          <ac:chgData name="Erica Sanchez" userId="5bf08281-4a45-4b17-b11d-593661d32c38" providerId="ADAL" clId="{CFE2B3A7-EAC6-4BE2-9C47-4F601284C23D}" dt="2026-09-22T20:13:20.928" v="2841" actId="1036"/>
          <ac:spMkLst>
            <pc:docMk/>
            <pc:sldMk cId="1166185219" sldId="440"/>
            <ac:spMk id="8" creationId="{5A1DDF47-E7FF-EF29-C02D-BA435576DD4F}"/>
          </ac:spMkLst>
        </pc:spChg>
        <pc:cxnChg chg="mod">
          <ac:chgData name="Erica Sanchez" userId="5bf08281-4a45-4b17-b11d-593661d32c38" providerId="ADAL" clId="{CFE2B3A7-EAC6-4BE2-9C47-4F601284C23D}" dt="2026-09-21T17:47:27.554" v="1241" actId="1036"/>
          <ac:cxnSpMkLst>
            <pc:docMk/>
            <pc:sldMk cId="1166185219" sldId="440"/>
            <ac:cxnSpMk id="6" creationId="{665F2E6E-3CFD-6B37-5430-4B5F23A28686}"/>
          </ac:cxnSpMkLst>
        </pc:cxnChg>
      </pc:sldChg>
      <pc:sldChg chg="add del">
        <pc:chgData name="Erica Sanchez" userId="5bf08281-4a45-4b17-b11d-593661d32c38" providerId="ADAL" clId="{CFE2B3A7-EAC6-4BE2-9C47-4F601284C23D}" dt="2026-09-22T21:32:17.462" v="3112" actId="47"/>
        <pc:sldMkLst>
          <pc:docMk/>
          <pc:sldMk cId="2293718053" sldId="441"/>
        </pc:sldMkLst>
      </pc:sldChg>
      <pc:sldChg chg="addSp delSp modSp add del mod">
        <pc:chgData name="Erica Sanchez" userId="5bf08281-4a45-4b17-b11d-593661d32c38" providerId="ADAL" clId="{CFE2B3A7-EAC6-4BE2-9C47-4F601284C23D}" dt="2026-09-22T21:32:13.774" v="3111" actId="47"/>
        <pc:sldMkLst>
          <pc:docMk/>
          <pc:sldMk cId="1195744961" sldId="442"/>
        </pc:sldMkLst>
        <pc:spChg chg="del">
          <ac:chgData name="Erica Sanchez" userId="5bf08281-4a45-4b17-b11d-593661d32c38" providerId="ADAL" clId="{CFE2B3A7-EAC6-4BE2-9C47-4F601284C23D}" dt="2026-09-22T17:42:21.176" v="2141" actId="478"/>
          <ac:spMkLst>
            <pc:docMk/>
            <pc:sldMk cId="1195744961" sldId="442"/>
            <ac:spMk id="2" creationId="{693F897A-1454-D94C-62E5-E5C1B6A71B3D}"/>
          </ac:spMkLst>
        </pc:spChg>
        <pc:spChg chg="del">
          <ac:chgData name="Erica Sanchez" userId="5bf08281-4a45-4b17-b11d-593661d32c38" providerId="ADAL" clId="{CFE2B3A7-EAC6-4BE2-9C47-4F601284C23D}" dt="2026-09-22T17:22:02.105" v="2099" actId="478"/>
          <ac:spMkLst>
            <pc:docMk/>
            <pc:sldMk cId="1195744961" sldId="442"/>
            <ac:spMk id="3" creationId="{595C5264-1F13-7A14-CAC7-F412AA165195}"/>
          </ac:spMkLst>
        </pc:spChg>
        <pc:spChg chg="del">
          <ac:chgData name="Erica Sanchez" userId="5bf08281-4a45-4b17-b11d-593661d32c38" providerId="ADAL" clId="{CFE2B3A7-EAC6-4BE2-9C47-4F601284C23D}" dt="2026-09-22T17:22:04.281" v="2100" actId="478"/>
          <ac:spMkLst>
            <pc:docMk/>
            <pc:sldMk cId="1195744961" sldId="442"/>
            <ac:spMk id="4" creationId="{A0F8F071-46C9-0948-7324-35A0A5168859}"/>
          </ac:spMkLst>
        </pc:spChg>
        <pc:spChg chg="mod">
          <ac:chgData name="Erica Sanchez" userId="5bf08281-4a45-4b17-b11d-593661d32c38" providerId="ADAL" clId="{CFE2B3A7-EAC6-4BE2-9C47-4F601284C23D}" dt="2026-09-22T17:43:49.619" v="2150" actId="1076"/>
          <ac:spMkLst>
            <pc:docMk/>
            <pc:sldMk cId="1195744961" sldId="442"/>
            <ac:spMk id="16" creationId="{F4377121-C821-CF92-6CBE-B50AEFA57C6C}"/>
          </ac:spMkLst>
        </pc:spChg>
        <pc:spChg chg="del">
          <ac:chgData name="Erica Sanchez" userId="5bf08281-4a45-4b17-b11d-593661d32c38" providerId="ADAL" clId="{CFE2B3A7-EAC6-4BE2-9C47-4F601284C23D}" dt="2026-09-22T17:21:59.919" v="2098" actId="478"/>
          <ac:spMkLst>
            <pc:docMk/>
            <pc:sldMk cId="1195744961" sldId="442"/>
            <ac:spMk id="19" creationId="{60B11950-1CCC-D657-5A9E-46EB3E9309A9}"/>
          </ac:spMkLst>
        </pc:spChg>
        <pc:spChg chg="add ord">
          <ac:chgData name="Erica Sanchez" userId="5bf08281-4a45-4b17-b11d-593661d32c38" providerId="ADAL" clId="{CFE2B3A7-EAC6-4BE2-9C47-4F601284C23D}" dt="2026-09-22T17:45:14.316" v="2159" actId="167"/>
          <ac:spMkLst>
            <pc:docMk/>
            <pc:sldMk cId="1195744961" sldId="442"/>
            <ac:spMk id="21" creationId="{9FC04767-2D0B-51BE-C5A3-3623E9B19DBE}"/>
          </ac:spMkLst>
        </pc:spChg>
        <pc:spChg chg="mod">
          <ac:chgData name="Erica Sanchez" userId="5bf08281-4a45-4b17-b11d-593661d32c38" providerId="ADAL" clId="{CFE2B3A7-EAC6-4BE2-9C47-4F601284C23D}" dt="2026-09-22T17:43:41.332" v="2149" actId="1076"/>
          <ac:spMkLst>
            <pc:docMk/>
            <pc:sldMk cId="1195744961" sldId="442"/>
            <ac:spMk id="23" creationId="{711A9867-6994-9475-FEC3-413E0A809DF1}"/>
          </ac:spMkLst>
        </pc:spChg>
        <pc:picChg chg="del mod">
          <ac:chgData name="Erica Sanchez" userId="5bf08281-4a45-4b17-b11d-593661d32c38" providerId="ADAL" clId="{CFE2B3A7-EAC6-4BE2-9C47-4F601284C23D}" dt="2026-09-22T17:42:19.529" v="2140" actId="478"/>
          <ac:picMkLst>
            <pc:docMk/>
            <pc:sldMk cId="1195744961" sldId="442"/>
            <ac:picMk id="5" creationId="{33CF394A-D119-6930-2F9E-C02B7445A890}"/>
          </ac:picMkLst>
        </pc:picChg>
        <pc:picChg chg="add del mod">
          <ac:chgData name="Erica Sanchez" userId="5bf08281-4a45-4b17-b11d-593661d32c38" providerId="ADAL" clId="{CFE2B3A7-EAC6-4BE2-9C47-4F601284C23D}" dt="2026-09-22T17:18:53.811" v="2094" actId="478"/>
          <ac:picMkLst>
            <pc:docMk/>
            <pc:sldMk cId="1195744961" sldId="442"/>
            <ac:picMk id="7" creationId="{5E65388E-42A2-C845-D0B0-74820B01DB2A}"/>
          </ac:picMkLst>
        </pc:picChg>
        <pc:picChg chg="add mod ord modCrop">
          <ac:chgData name="Erica Sanchez" userId="5bf08281-4a45-4b17-b11d-593661d32c38" providerId="ADAL" clId="{CFE2B3A7-EAC6-4BE2-9C47-4F601284C23D}" dt="2026-09-22T20:52:37.266" v="2969" actId="1076"/>
          <ac:picMkLst>
            <pc:docMk/>
            <pc:sldMk cId="1195744961" sldId="442"/>
            <ac:picMk id="11" creationId="{3737ADD6-04BE-CD7B-4113-77A9F68645BB}"/>
          </ac:picMkLst>
        </pc:picChg>
        <pc:picChg chg="add del mod">
          <ac:chgData name="Erica Sanchez" userId="5bf08281-4a45-4b17-b11d-593661d32c38" providerId="ADAL" clId="{CFE2B3A7-EAC6-4BE2-9C47-4F601284C23D}" dt="2026-09-22T18:54:22.988" v="2282" actId="478"/>
          <ac:picMkLst>
            <pc:docMk/>
            <pc:sldMk cId="1195744961" sldId="442"/>
            <ac:picMk id="15" creationId="{DD75604D-D0D1-E874-6FD3-A350ABB2299F}"/>
          </ac:picMkLst>
        </pc:picChg>
        <pc:picChg chg="add del mod">
          <ac:chgData name="Erica Sanchez" userId="5bf08281-4a45-4b17-b11d-593661d32c38" providerId="ADAL" clId="{CFE2B3A7-EAC6-4BE2-9C47-4F601284C23D}" dt="2026-09-22T17:42:41.909" v="2142" actId="478"/>
          <ac:picMkLst>
            <pc:docMk/>
            <pc:sldMk cId="1195744961" sldId="442"/>
            <ac:picMk id="18" creationId="{208C7DC1-22F7-FCFE-17C4-8504D201DB76}"/>
          </ac:picMkLst>
        </pc:picChg>
        <pc:picChg chg="add del mod modCrop">
          <ac:chgData name="Erica Sanchez" userId="5bf08281-4a45-4b17-b11d-593661d32c38" providerId="ADAL" clId="{CFE2B3A7-EAC6-4BE2-9C47-4F601284C23D}" dt="2026-09-22T18:54:30.548" v="2283" actId="478"/>
          <ac:picMkLst>
            <pc:docMk/>
            <pc:sldMk cId="1195744961" sldId="442"/>
            <ac:picMk id="24" creationId="{F6AF18C3-D5ED-760C-1302-85A2D5D781DC}"/>
          </ac:picMkLst>
        </pc:picChg>
        <pc:picChg chg="add mod modCrop">
          <ac:chgData name="Erica Sanchez" userId="5bf08281-4a45-4b17-b11d-593661d32c38" providerId="ADAL" clId="{CFE2B3A7-EAC6-4BE2-9C47-4F601284C23D}" dt="2026-09-22T18:40:45.367" v="2256" actId="1076"/>
          <ac:picMkLst>
            <pc:docMk/>
            <pc:sldMk cId="1195744961" sldId="442"/>
            <ac:picMk id="26" creationId="{57D2A4F1-DB50-341F-1415-A21EC67366B0}"/>
          </ac:picMkLst>
        </pc:picChg>
        <pc:picChg chg="add mod modCrop">
          <ac:chgData name="Erica Sanchez" userId="5bf08281-4a45-4b17-b11d-593661d32c38" providerId="ADAL" clId="{CFE2B3A7-EAC6-4BE2-9C47-4F601284C23D}" dt="2026-09-22T20:52:36.201" v="2968" actId="1076"/>
          <ac:picMkLst>
            <pc:docMk/>
            <pc:sldMk cId="1195744961" sldId="442"/>
            <ac:picMk id="28" creationId="{CBD139DF-2283-C3B3-C93A-8643CEF0AECF}"/>
          </ac:picMkLst>
        </pc:picChg>
      </pc:sldChg>
      <pc:sldChg chg="add del">
        <pc:chgData name="Erica Sanchez" userId="5bf08281-4a45-4b17-b11d-593661d32c38" providerId="ADAL" clId="{CFE2B3A7-EAC6-4BE2-9C47-4F601284C23D}" dt="2026-09-22T17:44:24.574" v="2151" actId="47"/>
        <pc:sldMkLst>
          <pc:docMk/>
          <pc:sldMk cId="1534581151" sldId="443"/>
        </pc:sldMkLst>
      </pc:sldChg>
      <pc:sldChg chg="addSp delSp modSp add del mod">
        <pc:chgData name="Erica Sanchez" userId="5bf08281-4a45-4b17-b11d-593661d32c38" providerId="ADAL" clId="{CFE2B3A7-EAC6-4BE2-9C47-4F601284C23D}" dt="2026-09-22T20:50:56.748" v="2965" actId="47"/>
        <pc:sldMkLst>
          <pc:docMk/>
          <pc:sldMk cId="3444406393" sldId="443"/>
        </pc:sldMkLst>
        <pc:spChg chg="del">
          <ac:chgData name="Erica Sanchez" userId="5bf08281-4a45-4b17-b11d-593661d32c38" providerId="ADAL" clId="{CFE2B3A7-EAC6-4BE2-9C47-4F601284C23D}" dt="2026-09-22T18:55:51.947" v="2292" actId="478"/>
          <ac:spMkLst>
            <pc:docMk/>
            <pc:sldMk cId="3444406393" sldId="443"/>
            <ac:spMk id="2" creationId="{18C87AF5-90B7-0BD8-0B71-9054C73F5ACA}"/>
          </ac:spMkLst>
        </pc:spChg>
        <pc:spChg chg="mod">
          <ac:chgData name="Erica Sanchez" userId="5bf08281-4a45-4b17-b11d-593661d32c38" providerId="ADAL" clId="{CFE2B3A7-EAC6-4BE2-9C47-4F601284C23D}" dt="2026-09-22T17:53:04.682" v="2178" actId="1076"/>
          <ac:spMkLst>
            <pc:docMk/>
            <pc:sldMk cId="3444406393" sldId="443"/>
            <ac:spMk id="16" creationId="{D061D30A-57C5-CA21-D04F-B5EB0E3A6D2C}"/>
          </ac:spMkLst>
        </pc:spChg>
        <pc:spChg chg="mod">
          <ac:chgData name="Erica Sanchez" userId="5bf08281-4a45-4b17-b11d-593661d32c38" providerId="ADAL" clId="{CFE2B3A7-EAC6-4BE2-9C47-4F601284C23D}" dt="2026-09-22T17:53:07.970" v="2179" actId="1076"/>
          <ac:spMkLst>
            <pc:docMk/>
            <pc:sldMk cId="3444406393" sldId="443"/>
            <ac:spMk id="23" creationId="{6E39F2DB-66C4-10A3-C1A6-74C0B7CAFF70}"/>
          </ac:spMkLst>
        </pc:spChg>
        <pc:picChg chg="del">
          <ac:chgData name="Erica Sanchez" userId="5bf08281-4a45-4b17-b11d-593661d32c38" providerId="ADAL" clId="{CFE2B3A7-EAC6-4BE2-9C47-4F601284C23D}" dt="2026-09-22T17:52:19.683" v="2176" actId="478"/>
          <ac:picMkLst>
            <pc:docMk/>
            <pc:sldMk cId="3444406393" sldId="443"/>
            <ac:picMk id="5" creationId="{95CB6AFB-EE47-93E8-C49B-9AA91610238A}"/>
          </ac:picMkLst>
        </pc:picChg>
        <pc:picChg chg="add del mod modCrop">
          <ac:chgData name="Erica Sanchez" userId="5bf08281-4a45-4b17-b11d-593661d32c38" providerId="ADAL" clId="{CFE2B3A7-EAC6-4BE2-9C47-4F601284C23D}" dt="2026-09-22T18:25:09.611" v="2232" actId="478"/>
          <ac:picMkLst>
            <pc:docMk/>
            <pc:sldMk cId="3444406393" sldId="443"/>
            <ac:picMk id="7" creationId="{3CFB502C-5562-C551-58C7-B89A5B9503F3}"/>
          </ac:picMkLst>
        </pc:picChg>
        <pc:picChg chg="add del mod">
          <ac:chgData name="Erica Sanchez" userId="5bf08281-4a45-4b17-b11d-593661d32c38" providerId="ADAL" clId="{CFE2B3A7-EAC6-4BE2-9C47-4F601284C23D}" dt="2026-09-22T18:04:02.134" v="2190" actId="478"/>
          <ac:picMkLst>
            <pc:docMk/>
            <pc:sldMk cId="3444406393" sldId="443"/>
            <ac:picMk id="11" creationId="{58745398-E6D7-AAE1-84B3-580316161B7B}"/>
          </ac:picMkLst>
        </pc:picChg>
        <pc:picChg chg="add del mod modCrop">
          <ac:chgData name="Erica Sanchez" userId="5bf08281-4a45-4b17-b11d-593661d32c38" providerId="ADAL" clId="{CFE2B3A7-EAC6-4BE2-9C47-4F601284C23D}" dt="2026-09-22T18:05:15.351" v="2203" actId="478"/>
          <ac:picMkLst>
            <pc:docMk/>
            <pc:sldMk cId="3444406393" sldId="443"/>
            <ac:picMk id="13" creationId="{03A66074-2E01-4A60-35D7-19A7E0326268}"/>
          </ac:picMkLst>
        </pc:picChg>
        <pc:picChg chg="add del mod modCrop">
          <ac:chgData name="Erica Sanchez" userId="5bf08281-4a45-4b17-b11d-593661d32c38" providerId="ADAL" clId="{CFE2B3A7-EAC6-4BE2-9C47-4F601284C23D}" dt="2026-09-22T18:55:44.170" v="2291" actId="478"/>
          <ac:picMkLst>
            <pc:docMk/>
            <pc:sldMk cId="3444406393" sldId="443"/>
            <ac:picMk id="17" creationId="{9C9F2C38-2C4E-05B2-9AE9-64338DD8AF18}"/>
          </ac:picMkLst>
        </pc:picChg>
        <pc:picChg chg="mod modCrop">
          <ac:chgData name="Erica Sanchez" userId="5bf08281-4a45-4b17-b11d-593661d32c38" providerId="ADAL" clId="{CFE2B3A7-EAC6-4BE2-9C47-4F601284C23D}" dt="2026-09-22T17:51:57.261" v="2174" actId="732"/>
          <ac:picMkLst>
            <pc:docMk/>
            <pc:sldMk cId="3444406393" sldId="443"/>
            <ac:picMk id="25" creationId="{0B8AC79C-6CED-FBE7-AC37-2294BA074F9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6FD60-A2C0-4BF8-A854-7045F622D326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AD839-7533-432B-BA93-7563EABF8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07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3C59DC0-A90A-4749-B28E-7DE978693293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9EFCF9-E0B9-4AD4-A57B-1B76CC8CDD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3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0620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95101"/>
            <a:ext cx="6400800" cy="1389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7AF80-3B21-4845-BCA2-D483AB83220B}" type="datetime4">
              <a:rPr lang="en-US" smtClean="0"/>
              <a:t>September 23, 2026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D918A2-60C3-4732-AF1C-ACFB6E411E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16286" y="236244"/>
            <a:ext cx="3511428" cy="270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3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C86E99-82D0-4623-86F2-DAA607EDD1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AF69617C-D7A8-4366-9DCD-8E85F16D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30588" y="6356350"/>
            <a:ext cx="2133600" cy="365125"/>
          </a:xfrm>
        </p:spPr>
        <p:txBody>
          <a:bodyPr/>
          <a:lstStyle/>
          <a:p>
            <a:pPr algn="ctr"/>
            <a:fld id="{3314B2CE-1F88-4D8B-9711-C752CB4DC5AC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6315296-D45A-4DB7-B2D1-9347C7D9F4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B4E0DBDB-6A41-4520-98B7-81A7F2BEA8D0}" type="datetime4">
              <a:rPr lang="en-US" smtClean="0"/>
              <a:t>September 23,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820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A22C08A-4C98-479B-A487-253F85E891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4773" y="777855"/>
            <a:ext cx="3054453" cy="23526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63ED-64CC-4C5D-8101-EA134F968A4A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05199" y="6347028"/>
            <a:ext cx="2133600" cy="365125"/>
          </a:xfrm>
        </p:spPr>
        <p:txBody>
          <a:bodyPr/>
          <a:lstStyle/>
          <a:p>
            <a:pPr algn="ctr"/>
            <a:fld id="{1E48E321-DDA7-4C05-AAF4-60A7A38A7A85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88A496-9BA7-426F-B11B-502E83DCAA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8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4369E286-18BE-42AF-A785-D23813F03473}" type="datetime4">
              <a:rPr lang="en-US" smtClean="0"/>
              <a:t>September 23, 2026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BD4F9C-5BDC-418C-8289-0716CB8ABE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2CFF5FFD-4066-422E-AD3F-89A59170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5200" y="6350951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1F43504A-A97D-498B-A172-9FAE254C0B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141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88A89-2373-4D51-91D0-F33F74DEF3CE}" type="datetime4">
              <a:rPr lang="en-US" smtClean="0"/>
              <a:t>September 23, 2026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3AFEAA-42DE-454A-8400-EB7D3B340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088106B2-3E2E-4025-A135-51007154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5200" y="635143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09EE8AB2-B0BE-4B3E-B85F-08779A4B78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7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6993-D392-4BC6-AC41-D6DCBFD8CA41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505200" y="635143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09EE8AB2-B0BE-4B3E-B85F-08779A4B78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4A24F9-6CBA-4E1B-B678-A6BE744A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2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CBCF-A462-4433-805F-2919B6E957E8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505200" y="6351439"/>
            <a:ext cx="2133600" cy="365125"/>
          </a:xfrm>
        </p:spPr>
        <p:txBody>
          <a:bodyPr/>
          <a:lstStyle/>
          <a:p>
            <a:pPr algn="ctr"/>
            <a:fld id="{A207BACB-3412-49B2-A2BA-35ED28AEE21B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D68CDB-FEDF-47B1-8F2E-781C2CEFB5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CFB503-5800-4427-A89C-513C470502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3334" y="677008"/>
            <a:ext cx="6193220" cy="477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61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CFB503-5800-4427-A89C-513C470502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90124" y="677008"/>
            <a:ext cx="6563752" cy="505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78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C5142-132C-42DA-A3A4-213CFCC0EF77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505200" y="635143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C28E05B3-C2A4-4CDA-AB19-3B10563F005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1A0EA1-CB2E-46DA-B04F-64060622F9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38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532D-9567-4866-8D28-E3157EC8335E}" type="datetime4">
              <a:rPr lang="en-US" smtClean="0"/>
              <a:t>September 23, 2026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772238-841C-4F31-8791-9495BBB95C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8B460D9-C2EF-4651-8645-0E52B3B0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5200" y="635143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09EE8AB2-B0BE-4B3E-B85F-08779A4B78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92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C43A-123A-4E3F-8C9A-FC8EA2727EE0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05200" y="635143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63449E74-E6EF-4BE5-AFB6-EBD2E754914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CBE9C3-A851-445C-8B01-A16FD80D1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22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795F-99EC-432D-A0A0-31650CB72B19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05200" y="6351439"/>
            <a:ext cx="2133600" cy="365125"/>
          </a:xfrm>
        </p:spPr>
        <p:txBody>
          <a:bodyPr/>
          <a:lstStyle/>
          <a:p>
            <a:pPr algn="ctr"/>
            <a:fld id="{CE638FAD-354A-4F74-A4A2-5B0D3B075837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4C63C5-555C-489D-B259-E3517ABCC3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5665" y="6126164"/>
            <a:ext cx="769937" cy="5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56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717B9-0751-47CA-BE9C-93455EA5C36B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‹#›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B3D8D-7730-E24C-9935-6C3EF4C3E9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42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0FFEA-3A44-42FA-A816-B68CD5A4F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482975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dirty="0"/>
              <a:t>Georgetown Divide Public Utility District Annexation of Irrigation Parcels</a:t>
            </a:r>
            <a:br>
              <a:rPr lang="en-US" sz="3600" dirty="0"/>
            </a:br>
            <a:r>
              <a:rPr lang="en-US" sz="3600" dirty="0"/>
              <a:t>LAFCO Project No. 2025-03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87D885-A352-42A2-8363-9937A9266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715000"/>
            <a:ext cx="6400800" cy="931984"/>
          </a:xfrm>
        </p:spPr>
        <p:txBody>
          <a:bodyPr>
            <a:normAutofit/>
          </a:bodyPr>
          <a:lstStyle/>
          <a:p>
            <a:r>
              <a:rPr lang="en-US" sz="2000" dirty="0"/>
              <a:t>Agenda Item #1</a:t>
            </a:r>
          </a:p>
          <a:p>
            <a:r>
              <a:rPr lang="en-US" sz="2000" dirty="0"/>
              <a:t>September 23, 2026</a:t>
            </a:r>
          </a:p>
        </p:txBody>
      </p:sp>
    </p:spTree>
    <p:extLst>
      <p:ext uri="{BB962C8B-B14F-4D97-AF65-F5344CB8AC3E}">
        <p14:creationId xmlns:p14="http://schemas.microsoft.com/office/powerpoint/2010/main" val="4239094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1A2AA6-86E7-D5D1-65BB-6F1CC43AF71F}"/>
              </a:ext>
            </a:extLst>
          </p:cNvPr>
          <p:cNvCxnSpPr>
            <a:cxnSpLocks/>
          </p:cNvCxnSpPr>
          <p:nvPr/>
        </p:nvCxnSpPr>
        <p:spPr>
          <a:xfrm>
            <a:off x="1371600" y="874931"/>
            <a:ext cx="6400800" cy="0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8B0D157-D650-C527-FE65-C094E02FD6C6}"/>
              </a:ext>
            </a:extLst>
          </p:cNvPr>
          <p:cNvSpPr txBox="1"/>
          <p:nvPr/>
        </p:nvSpPr>
        <p:spPr>
          <a:xfrm>
            <a:off x="1" y="228600"/>
            <a:ext cx="9143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Georgetown Divide PUD Annexation of Irrigation Parcels</a:t>
            </a:r>
          </a:p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LAFCO Project No. 2025-03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A15F63-6804-A98B-5E7E-36C37E5FE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956" y="1066798"/>
            <a:ext cx="6360269" cy="49951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 Box 24">
            <a:extLst>
              <a:ext uri="{FF2B5EF4-FFF2-40B4-BE49-F238E27FC236}">
                <a16:creationId xmlns:a16="http://schemas.microsoft.com/office/drawing/2014/main" id="{14CD42EA-BFEC-5CCA-FF35-296B1B75B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5393" y="1600200"/>
            <a:ext cx="1099820" cy="363220"/>
          </a:xfrm>
          <a:prstGeom prst="rect">
            <a:avLst/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chemeClr val="tx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marL="0" marR="0" algn="ctr">
              <a:buNone/>
            </a:pPr>
            <a:r>
              <a:rPr lang="en-US" sz="9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GDPUD Sphere of Influence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67B32C8-7BD8-4027-ED93-C8C27FBDA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699" y="4400396"/>
            <a:ext cx="989965" cy="363220"/>
          </a:xfrm>
          <a:prstGeom prst="rect">
            <a:avLst/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chemeClr val="tx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marL="0" marR="0" algn="ctr">
              <a:buNone/>
            </a:pPr>
            <a:r>
              <a:rPr lang="en-US" sz="9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GDPUD Service Area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86839B0-CB5E-D548-D6C2-F437EEF93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4" y="1066797"/>
            <a:ext cx="2574181" cy="4800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10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0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Proposal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Annex 27 parcels (242 acres) into GDPUD for raw water service 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GDPUD does not provide treated water in the area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0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Location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Upcountry Georgetown Area, along approximately five miles of GDPUD ditch generally following Wentworth Springs Rd from Balderston Rd to Homewood Dr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0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Annexation of Existing Customers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Parcels currently receive raw water at outside-District rates, previously received raw water, or can and want to connect to GDPUD’s ditch system.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0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Outside-District Customer Status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Active: 10 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Inactive/Prior: 10 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Other (interested, administrative): 7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b="0" dirty="0">
              <a:solidFill>
                <a:srgbClr val="FF006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b="0" dirty="0">
              <a:solidFill>
                <a:srgbClr val="FF006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100" b="0" dirty="0">
              <a:solidFill>
                <a:srgbClr val="FF006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200" b="0" u="sng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200" b="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200" b="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9CD19F-A267-F30E-D108-729CB6E920DC}"/>
              </a:ext>
            </a:extLst>
          </p:cNvPr>
          <p:cNvSpPr txBox="1"/>
          <p:nvPr/>
        </p:nvSpPr>
        <p:spPr>
          <a:xfrm rot="20481800">
            <a:off x="3771900" y="4010514"/>
            <a:ext cx="1295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Wentworth Springs Rd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E4E309-5528-A8D0-A2F9-A3AD9145EDC6}"/>
              </a:ext>
            </a:extLst>
          </p:cNvPr>
          <p:cNvSpPr txBox="1"/>
          <p:nvPr/>
        </p:nvSpPr>
        <p:spPr>
          <a:xfrm rot="21114823">
            <a:off x="7182386" y="2205934"/>
            <a:ext cx="1295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Wentworth Springs 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5A20E3-1612-182C-3DAB-6771EECFB741}"/>
              </a:ext>
            </a:extLst>
          </p:cNvPr>
          <p:cNvSpPr txBox="1"/>
          <p:nvPr/>
        </p:nvSpPr>
        <p:spPr>
          <a:xfrm rot="4100961">
            <a:off x="3348430" y="4484354"/>
            <a:ext cx="74617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</a:rPr>
              <a:t>Balderston 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BE3DB4-F305-8ADB-1AAD-A5BBDD5B0C46}"/>
              </a:ext>
            </a:extLst>
          </p:cNvPr>
          <p:cNvSpPr txBox="1"/>
          <p:nvPr/>
        </p:nvSpPr>
        <p:spPr>
          <a:xfrm rot="3897842">
            <a:off x="6765577" y="2499012"/>
            <a:ext cx="74617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</a:rPr>
              <a:t>Homewood Dr</a:t>
            </a:r>
          </a:p>
        </p:txBody>
      </p:sp>
    </p:spTree>
    <p:extLst>
      <p:ext uri="{BB962C8B-B14F-4D97-AF65-F5344CB8AC3E}">
        <p14:creationId xmlns:p14="http://schemas.microsoft.com/office/powerpoint/2010/main" val="1605295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4F50-6400-F1FF-CC92-D863F3D3D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C069A13A-1923-2BC6-8649-C59E8FD34F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68" t="11359" r="9731" b="9836"/>
          <a:stretch>
            <a:fillRect/>
          </a:stretch>
        </p:blipFill>
        <p:spPr>
          <a:xfrm>
            <a:off x="2853293" y="1143000"/>
            <a:ext cx="6066014" cy="397525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12406A-F154-18BB-FDD2-48D1212D155C}"/>
              </a:ext>
            </a:extLst>
          </p:cNvPr>
          <p:cNvCxnSpPr>
            <a:cxnSpLocks/>
          </p:cNvCxnSpPr>
          <p:nvPr/>
        </p:nvCxnSpPr>
        <p:spPr>
          <a:xfrm>
            <a:off x="1371600" y="990600"/>
            <a:ext cx="6400800" cy="0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ctangle 3">
            <a:extLst>
              <a:ext uri="{FF2B5EF4-FFF2-40B4-BE49-F238E27FC236}">
                <a16:creationId xmlns:a16="http://schemas.microsoft.com/office/drawing/2014/main" id="{ACF76931-119D-BA4E-05CD-D2F6A68EC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143001"/>
            <a:ext cx="2710418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0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Boundaries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Within GDPUD’s Sphere of Influence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Irregular boundary reflects current and historical raw water service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b="0" dirty="0">
              <a:solidFill>
                <a:srgbClr val="FF006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0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Effects of Annexation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Annexed parcels subject to inside-District raw water rates and eligible to participate in District elections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GDPUD will receive 7.6513% of future property tax increment within the annexation area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000" b="0" dirty="0">
              <a:solidFill>
                <a:srgbClr val="FF006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000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CEQA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GDPUD is the lead agency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 alt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Class 19 Categorical Exemption </a:t>
            </a:r>
            <a:r>
              <a:rPr lang="en-US" sz="1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§15319: A</a:t>
            </a:r>
            <a:r>
              <a:rPr lang="en-US" altLang="en-US" sz="1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nnexation of </a:t>
            </a:r>
            <a:r>
              <a:rPr lang="en-US" sz="1000" b="0" dirty="0">
                <a:latin typeface="Arial" panose="020B0604020202020204" pitchFamily="34" charset="0"/>
                <a:cs typeface="Arial" panose="020B0604020202020204" pitchFamily="34" charset="0"/>
              </a:rPr>
              <a:t>existing public or private structures developed in accordance with current zoning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100" b="0" dirty="0">
              <a:solidFill>
                <a:srgbClr val="FF0066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200" b="0" u="sng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200" b="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200" b="0" u="sng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439DEC-80FF-2438-5474-1BE35F03B084}"/>
              </a:ext>
            </a:extLst>
          </p:cNvPr>
          <p:cNvSpPr txBox="1"/>
          <p:nvPr/>
        </p:nvSpPr>
        <p:spPr>
          <a:xfrm>
            <a:off x="1" y="304800"/>
            <a:ext cx="9143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Georgetown Divide PUD Annexation of Irrigation Parcels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LAFCO Project No. 2025-03</a:t>
            </a:r>
          </a:p>
        </p:txBody>
      </p:sp>
      <p:sp>
        <p:nvSpPr>
          <p:cNvPr id="16" name="Text Box 24">
            <a:extLst>
              <a:ext uri="{FF2B5EF4-FFF2-40B4-BE49-F238E27FC236}">
                <a16:creationId xmlns:a16="http://schemas.microsoft.com/office/drawing/2014/main" id="{B1B988B8-D222-E4A3-BC79-4B3A914D6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328991"/>
            <a:ext cx="1099820" cy="363220"/>
          </a:xfrm>
          <a:prstGeom prst="rect">
            <a:avLst/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chemeClr val="tx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marL="0" marR="0" algn="ctr">
              <a:buNone/>
            </a:pPr>
            <a:r>
              <a:rPr lang="en-US" sz="9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GDPUD Sphere of Influence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33EB279B-72BC-A314-118D-8C28559CE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5782" y="3709100"/>
            <a:ext cx="989965" cy="363220"/>
          </a:xfrm>
          <a:prstGeom prst="rect">
            <a:avLst/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chemeClr val="tx1">
                <a:lumMod val="100000"/>
                <a:lumOff val="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marL="0" marR="0" algn="ctr">
              <a:buNone/>
            </a:pPr>
            <a:r>
              <a:rPr lang="en-US" sz="9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GDPUD Service Area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6FD71F6-A123-407A-8895-E7B6CEF0B5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25" r="2080" b="5172"/>
          <a:stretch>
            <a:fillRect/>
          </a:stretch>
        </p:blipFill>
        <p:spPr>
          <a:xfrm>
            <a:off x="1483136" y="4723734"/>
            <a:ext cx="3028385" cy="199236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FBA6E7-8AF4-D0C9-631D-9F7F106162FA}"/>
              </a:ext>
            </a:extLst>
          </p:cNvPr>
          <p:cNvSpPr txBox="1"/>
          <p:nvPr/>
        </p:nvSpPr>
        <p:spPr>
          <a:xfrm rot="19770151">
            <a:off x="3471656" y="3078768"/>
            <a:ext cx="10668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Wentworth Springs 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E58F49-7B6F-C255-6F34-ECB026E1D88C}"/>
              </a:ext>
            </a:extLst>
          </p:cNvPr>
          <p:cNvSpPr txBox="1"/>
          <p:nvPr/>
        </p:nvSpPr>
        <p:spPr>
          <a:xfrm rot="3014291">
            <a:off x="7830298" y="3175471"/>
            <a:ext cx="10668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Wentworth Springs Rd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788EA8-43F3-C365-4FD8-1B7585FAA667}"/>
              </a:ext>
            </a:extLst>
          </p:cNvPr>
          <p:cNvSpPr txBox="1"/>
          <p:nvPr/>
        </p:nvSpPr>
        <p:spPr>
          <a:xfrm rot="18219936">
            <a:off x="5186934" y="3380102"/>
            <a:ext cx="6881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Rock Cree 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599113-9492-FCDA-10D1-75CF74936450}"/>
              </a:ext>
            </a:extLst>
          </p:cNvPr>
          <p:cNvSpPr txBox="1"/>
          <p:nvPr/>
        </p:nvSpPr>
        <p:spPr>
          <a:xfrm rot="17391891">
            <a:off x="7045673" y="1328757"/>
            <a:ext cx="84873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Volcanoville 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630052-CFCD-92E3-7614-172548CC04F9}"/>
              </a:ext>
            </a:extLst>
          </p:cNvPr>
          <p:cNvSpPr txBox="1"/>
          <p:nvPr/>
        </p:nvSpPr>
        <p:spPr>
          <a:xfrm rot="16845596">
            <a:off x="2802990" y="1537061"/>
            <a:ext cx="7099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Breedlove Rd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D1BCED-6AAC-0E07-C543-272C10967AFE}"/>
              </a:ext>
            </a:extLst>
          </p:cNvPr>
          <p:cNvSpPr/>
          <p:nvPr/>
        </p:nvSpPr>
        <p:spPr>
          <a:xfrm>
            <a:off x="2895600" y="5181600"/>
            <a:ext cx="419350" cy="291946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432F34-EA73-0E9C-7CFF-3635DBD61F58}"/>
              </a:ext>
            </a:extLst>
          </p:cNvPr>
          <p:cNvSpPr txBox="1"/>
          <p:nvPr/>
        </p:nvSpPr>
        <p:spPr>
          <a:xfrm rot="3828551">
            <a:off x="3259964" y="3725361"/>
            <a:ext cx="74617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Balderston Rd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CF2F13-96E5-BAB4-8FB0-DEFBE514B3D8}"/>
              </a:ext>
            </a:extLst>
          </p:cNvPr>
          <p:cNvSpPr txBox="1"/>
          <p:nvPr/>
        </p:nvSpPr>
        <p:spPr>
          <a:xfrm rot="3946636">
            <a:off x="6270070" y="2202847"/>
            <a:ext cx="1066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Homewood Dr.</a:t>
            </a:r>
          </a:p>
        </p:txBody>
      </p:sp>
    </p:spTree>
    <p:extLst>
      <p:ext uri="{BB962C8B-B14F-4D97-AF65-F5344CB8AC3E}">
        <p14:creationId xmlns:p14="http://schemas.microsoft.com/office/powerpoint/2010/main" val="3837924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1DD427-3A8A-40E6-B278-361C8C7C0CB9}"/>
              </a:ext>
            </a:extLst>
          </p:cNvPr>
          <p:cNvSpPr txBox="1"/>
          <p:nvPr/>
        </p:nvSpPr>
        <p:spPr>
          <a:xfrm>
            <a:off x="1" y="304799"/>
            <a:ext cx="9143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Georgetown Divide PUD Annexation of Irrigation Parcels</a:t>
            </a:r>
          </a:p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LAFCO Project No. 2025-03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661A5C1-CFB4-469A-944E-E1A6C9044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705102"/>
            <a:ext cx="7391400" cy="346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65000"/>
              <a:buNone/>
              <a:tabLst/>
              <a:defRPr/>
            </a:pPr>
            <a:r>
              <a:rPr kumimoji="0" lang="en-US" alt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Conducting Authority (Protest) Hearing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: </a:t>
            </a:r>
          </a:p>
          <a:p>
            <a:pPr marL="457200" lvl="1" indent="-34290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defRPr/>
            </a:pPr>
            <a:r>
              <a:rPr lang="en-US" altLang="en-US" sz="1600" b="0" dirty="0">
                <a:solidFill>
                  <a:prstClr val="black"/>
                </a:solidFill>
              </a:rPr>
              <a:t>Provides landowners and registered voters within the affected territory an opportunity to formally protest the annexation.</a:t>
            </a:r>
            <a:endParaRPr lang="en-US" altLang="en-US" sz="1600" b="0" i="1" dirty="0">
              <a:solidFill>
                <a:prstClr val="black"/>
              </a:solidFill>
            </a:endParaRPr>
          </a:p>
          <a:p>
            <a:pPr marL="457200" marR="0" lvl="1" indent="-342900" algn="l" defTabSz="914400" rtl="0" eaLnBrk="1" fontAlgn="base" latinLnBrk="0" hangingPunct="1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Required because the annexation was initiated by GDPUD </a:t>
            </a:r>
            <a:r>
              <a:rPr lang="en-US" altLang="en-US" sz="1600" b="0" dirty="0">
                <a:latin typeface="Calibri"/>
              </a:rPr>
              <a:t>Board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resolution without written consent from all affected landowners.</a:t>
            </a:r>
          </a:p>
          <a:p>
            <a:pPr marL="457200" marR="0" lvl="1" indent="-342900" algn="l" defTabSz="914400" rtl="0" eaLnBrk="1" fontAlgn="base" latinLnBrk="0" hangingPunct="1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r>
              <a:rPr lang="en-US" altLang="en-US" sz="1600" b="0" dirty="0">
                <a:solidFill>
                  <a:prstClr val="black"/>
                </a:solidFill>
                <a:latin typeface="Calibri"/>
              </a:rPr>
              <a:t>Protest proceedings cannot be waived because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written opposition has been received from an affected landowner.</a:t>
            </a:r>
          </a:p>
          <a:p>
            <a:pPr marL="457200" marR="0" lvl="1" indent="-342900" algn="l" defTabSz="914400" rtl="0" eaLnBrk="1" fontAlgn="base" latinLnBrk="0" hangingPunct="1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Staff recommends scheduling the protest hearing for December 2, 2026.</a:t>
            </a:r>
          </a:p>
          <a:p>
            <a:pPr marL="457200" lvl="1" indent="-34290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</a:pPr>
            <a:r>
              <a:rPr lang="en-US" altLang="en-US" sz="1600" b="0" dirty="0">
                <a:solidFill>
                  <a:prstClr val="black"/>
                </a:solidFill>
                <a:latin typeface="Calibri"/>
              </a:rPr>
              <a:t>Any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landowner or registered voter within the affected territory may submit a written protest. </a:t>
            </a:r>
          </a:p>
          <a:p>
            <a:pPr marL="457200" lvl="1" indent="-34290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</a:pPr>
            <a:r>
              <a:rPr lang="en-US" altLang="en-US" sz="1600" b="0" dirty="0">
                <a:solidFill>
                  <a:prstClr val="black"/>
                </a:solidFill>
                <a:latin typeface="Calibri"/>
              </a:rPr>
              <a:t>Notice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and protest forms will be mailed 21-days before</a:t>
            </a:r>
            <a:r>
              <a:rPr lang="en-US" altLang="en-US" sz="1600" b="0" dirty="0">
                <a:solidFill>
                  <a:prstClr val="black"/>
                </a:solidFill>
                <a:latin typeface="Calibri"/>
              </a:rPr>
              <a:t> the hearing.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1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SzPct val="65000"/>
              <a:buFont typeface="Wingdings" panose="05000000000000000000" pitchFamily="2" charset="2"/>
              <a:buChar char="n"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5000"/>
              <a:buFont typeface="Wingdings" panose="05000000000000000000" pitchFamily="2" charset="2"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1F77067-AA46-474E-B520-94C621F8B2F3}"/>
              </a:ext>
            </a:extLst>
          </p:cNvPr>
          <p:cNvCxnSpPr>
            <a:cxnSpLocks/>
          </p:cNvCxnSpPr>
          <p:nvPr/>
        </p:nvCxnSpPr>
        <p:spPr>
          <a:xfrm>
            <a:off x="1371600" y="1027330"/>
            <a:ext cx="6400800" cy="0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60578CC-F34F-A804-5FC0-BA9E8A972F1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46606493"/>
              </p:ext>
            </p:extLst>
          </p:nvPr>
        </p:nvGraphicFramePr>
        <p:xfrm>
          <a:off x="2609850" y="1332816"/>
          <a:ext cx="3924301" cy="106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4793">
                  <a:extLst>
                    <a:ext uri="{9D8B030D-6E8A-4147-A177-3AD203B41FA5}">
                      <a16:colId xmlns:a16="http://schemas.microsoft.com/office/drawing/2014/main" val="2621346848"/>
                    </a:ext>
                  </a:extLst>
                </a:gridCol>
                <a:gridCol w="1244754">
                  <a:extLst>
                    <a:ext uri="{9D8B030D-6E8A-4147-A177-3AD203B41FA5}">
                      <a16:colId xmlns:a16="http://schemas.microsoft.com/office/drawing/2014/main" val="959905604"/>
                    </a:ext>
                  </a:extLst>
                </a:gridCol>
                <a:gridCol w="1244754">
                  <a:extLst>
                    <a:ext uri="{9D8B030D-6E8A-4147-A177-3AD203B41FA5}">
                      <a16:colId xmlns:a16="http://schemas.microsoft.com/office/drawing/2014/main" val="1690075173"/>
                    </a:ext>
                  </a:extLst>
                </a:gridCol>
              </a:tblGrid>
              <a:tr h="2667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+mj-lt"/>
                        </a:rPr>
                        <a:t>   Mailed Notices: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9210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Affected Territory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500ft Buffer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438019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  Landowners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18345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  Registered Voters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388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622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21AD4-3670-00AE-A526-0D8E877DB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7861BD-1D0C-28C2-5B1C-DBA41290DBD1}"/>
              </a:ext>
            </a:extLst>
          </p:cNvPr>
          <p:cNvSpPr txBox="1"/>
          <p:nvPr/>
        </p:nvSpPr>
        <p:spPr>
          <a:xfrm>
            <a:off x="1" y="304800"/>
            <a:ext cx="9143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Georgetown Divide PUD Annexation of Irrigation Parcels</a:t>
            </a:r>
          </a:p>
          <a:p>
            <a:pPr lvl="0" algn="ctr">
              <a:defRPr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LAFCO Project No. 2025-03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5F2E6E-3CFD-6B37-5430-4B5F23A28686}"/>
              </a:ext>
            </a:extLst>
          </p:cNvPr>
          <p:cNvCxnSpPr>
            <a:cxnSpLocks/>
          </p:cNvCxnSpPr>
          <p:nvPr/>
        </p:nvCxnSpPr>
        <p:spPr>
          <a:xfrm>
            <a:off x="1371600" y="1027331"/>
            <a:ext cx="6400800" cy="0"/>
          </a:xfrm>
          <a:prstGeom prst="line">
            <a:avLst/>
          </a:prstGeom>
          <a:ln w="1905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3">
            <a:extLst>
              <a:ext uri="{FF2B5EF4-FFF2-40B4-BE49-F238E27FC236}">
                <a16:creationId xmlns:a16="http://schemas.microsoft.com/office/drawing/2014/main" id="{974F9572-9C8F-F778-181A-204CEA5D8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150357"/>
            <a:ext cx="7543800" cy="555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None/>
            </a:pPr>
            <a:r>
              <a:rPr lang="en-US" altLang="en-US" sz="1400" b="0" u="sng" dirty="0">
                <a:latin typeface="+mj-lt"/>
              </a:rPr>
              <a:t>Staff Recommends that the Commission: </a:t>
            </a:r>
            <a:endParaRPr lang="en-US" altLang="en-US" sz="1400" b="0" dirty="0">
              <a:latin typeface="+mj-lt"/>
            </a:endParaRP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altLang="en-US" sz="1400" b="0" dirty="0">
                <a:latin typeface="+mj-lt"/>
              </a:rPr>
              <a:t>Open the public hearing;</a:t>
            </a: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altLang="en-US" sz="1400" b="0" dirty="0">
                <a:latin typeface="+mj-lt"/>
              </a:rPr>
              <a:t>Consider the information in the Executive Officer’s report and receive and discuss the presentation from staff relating to the proposal;</a:t>
            </a: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altLang="en-US" sz="1400" b="0" dirty="0">
                <a:latin typeface="+mj-lt"/>
              </a:rPr>
              <a:t>Receive public comments;</a:t>
            </a: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altLang="en-US" sz="1400" b="0" dirty="0">
                <a:latin typeface="+mj-lt"/>
              </a:rPr>
              <a:t>Close the public hearing;</a:t>
            </a: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altLang="en-US" sz="1400" b="0" dirty="0">
                <a:latin typeface="+mj-lt"/>
              </a:rPr>
              <a:t>Find that the project is exempt from CEQA under Categorical Exemption 15319 and direct staff to file a Notice of Exemption;</a:t>
            </a: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altLang="en-US" sz="1400" b="0" dirty="0">
                <a:latin typeface="+mj-lt"/>
              </a:rPr>
              <a:t>Adopt Resolution </a:t>
            </a:r>
            <a:r>
              <a:rPr lang="en-US" altLang="en-US" sz="1400" b="0" dirty="0"/>
              <a:t>L-2026-09</a:t>
            </a:r>
            <a:r>
              <a:rPr lang="en-US" altLang="en-US" sz="1400" b="0" dirty="0">
                <a:latin typeface="+mj-lt"/>
              </a:rPr>
              <a:t>, adding any additional conditions the Commission finds appropriate, and approve the GDPUD Annexation of Irrigation Parcels; LAFCO Project No. 2025-03</a:t>
            </a: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altLang="en-US" sz="1400" b="0" dirty="0">
                <a:latin typeface="+mj-lt"/>
              </a:rPr>
              <a:t>Set </a:t>
            </a:r>
            <a:r>
              <a:rPr lang="en-US" sz="1400" b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the Conducting Authority proceedings for this proposal on December 2, 2026, </a:t>
            </a:r>
            <a:r>
              <a:rPr lang="en-US" altLang="en-US" sz="1400" b="0" dirty="0">
                <a:latin typeface="+mj-lt"/>
              </a:rPr>
              <a:t>and direct the Executive Officer to open the protest period and </a:t>
            </a:r>
            <a:r>
              <a:rPr lang="en-US" sz="1400" b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notify the appropriate parties, pursuant to Government Code </a:t>
            </a:r>
            <a:r>
              <a:rPr lang="en-US" sz="1400" b="0" dirty="0">
                <a:effectLst/>
                <a:latin typeface="+mj-lt"/>
              </a:rPr>
              <a:t>§57000 and local policies;</a:t>
            </a: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sz="1400" b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Direct the Executive Officer to complete the necessary filings and transmittals as required by law; and</a:t>
            </a:r>
          </a:p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Font typeface="+mj-lt"/>
              <a:buAutoNum type="arabicPeriod"/>
            </a:pPr>
            <a:r>
              <a:rPr lang="en-US" sz="1400" b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Determine t</a:t>
            </a:r>
            <a:r>
              <a:rPr lang="en-US" altLang="en-US" sz="1400" b="0" dirty="0">
                <a:latin typeface="+mj-lt"/>
              </a:rPr>
              <a:t>he effective date of the approval of this Annexation to be five (5) working days after the Certificate of Completion is recorded once the imposed conditions are met.</a:t>
            </a:r>
            <a:endParaRPr lang="en-US" altLang="en-US" sz="1400" b="0" dirty="0">
              <a:solidFill>
                <a:srgbClr val="FF0000"/>
              </a:solidFill>
              <a:latin typeface="+mj-lt"/>
            </a:endParaRP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AutoNum type="arabicPeriod" startAt="5"/>
            </a:pPr>
            <a:endParaRPr lang="en-US" altLang="en-US" sz="1600" b="0" dirty="0">
              <a:solidFill>
                <a:srgbClr val="FF0000"/>
              </a:solidFill>
            </a:endParaRPr>
          </a:p>
          <a:p>
            <a:pPr marL="0" lvl="1" indent="0">
              <a:spcBef>
                <a:spcPts val="0"/>
              </a:spcBef>
              <a:spcAft>
                <a:spcPts val="600"/>
              </a:spcAft>
              <a:buClr>
                <a:srgbClr val="336600"/>
              </a:buClr>
              <a:buNone/>
            </a:pPr>
            <a:endParaRPr lang="en-US" altLang="en-US" sz="1600" b="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000" b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1DDF47-E7FF-EF29-C02D-BA435576DD4F}"/>
              </a:ext>
            </a:extLst>
          </p:cNvPr>
          <p:cNvSpPr txBox="1"/>
          <p:nvPr/>
        </p:nvSpPr>
        <p:spPr>
          <a:xfrm>
            <a:off x="838200" y="2819400"/>
            <a:ext cx="7543800" cy="17526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185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347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EDLAFCO.potx" id="{F7AB49FC-F812-4DDA-8E23-6B9440DA6C90}" vid="{A5EC73FF-401D-43E1-847F-E76DEE5B508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3CA5D653D4D14B8810D3B3D6B1DB5E" ma:contentTypeVersion="13" ma:contentTypeDescription="Create a new document." ma:contentTypeScope="" ma:versionID="c880ef00b5fcb8a0478418b2732528f2">
  <xsd:schema xmlns:xsd="http://www.w3.org/2001/XMLSchema" xmlns:xs="http://www.w3.org/2001/XMLSchema" xmlns:p="http://schemas.microsoft.com/office/2006/metadata/properties" xmlns:ns2="a9f53f54-47e9-4c68-b155-2888f80af4e7" xmlns:ns3="a6554912-2bca-4798-be92-2d62c5418bae" targetNamespace="http://schemas.microsoft.com/office/2006/metadata/properties" ma:root="true" ma:fieldsID="7a4f5608bf13eacd5a9fa6c666e674bd" ns2:_="" ns3:_="">
    <xsd:import namespace="a9f53f54-47e9-4c68-b155-2888f80af4e7"/>
    <xsd:import namespace="a6554912-2bca-4798-be92-2d62c5418b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53f54-47e9-4c68-b155-2888f80af4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0125e15-418d-4e47-9dbe-6073306fd5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554912-2bca-4798-be92-2d62c5418b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ba0ac04-b987-4928-92fb-9bb4ad1292f9}" ma:internalName="TaxCatchAll" ma:showField="CatchAllData" ma:web="a6554912-2bca-4798-be92-2d62c5418b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f53f54-47e9-4c68-b155-2888f80af4e7">
      <Terms xmlns="http://schemas.microsoft.com/office/infopath/2007/PartnerControls"/>
    </lcf76f155ced4ddcb4097134ff3c332f>
    <TaxCatchAll xmlns="a6554912-2bca-4798-be92-2d62c5418ba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6C7C1E-C3B6-465B-AA94-62FA105D7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f53f54-47e9-4c68-b155-2888f80af4e7"/>
    <ds:schemaRef ds:uri="a6554912-2bca-4798-be92-2d62c5418b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48AD0A-D3DB-4018-B0A5-B20545F4BB0D}">
  <ds:schemaRefs>
    <ds:schemaRef ds:uri="http://schemas.microsoft.com/office/2006/metadata/properties"/>
    <ds:schemaRef ds:uri="http://schemas.microsoft.com/office/infopath/2007/PartnerControls"/>
    <ds:schemaRef ds:uri="a9f53f54-47e9-4c68-b155-2888f80af4e7"/>
    <ds:schemaRef ds:uri="a6554912-2bca-4798-be92-2d62c5418bae"/>
  </ds:schemaRefs>
</ds:datastoreItem>
</file>

<file path=customXml/itemProps3.xml><?xml version="1.0" encoding="utf-8"?>
<ds:datastoreItem xmlns:ds="http://schemas.openxmlformats.org/officeDocument/2006/customXml" ds:itemID="{186E8A72-2528-4397-8229-1B87382EB5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28299</TotalTime>
  <Words>572</Words>
  <Application>Microsoft Office PowerPoint</Application>
  <PresentationFormat>On-screen Show (4:3)</PresentationFormat>
  <Paragraphs>89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Office Theme</vt:lpstr>
      <vt:lpstr>Georgetown Divide Public Utility District Annexation of Irrigation Parcels LAFCO Project No. 2025-03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El Dorado County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Authorized Customer</dc:creator>
  <cp:lastModifiedBy>Erica Sanchez</cp:lastModifiedBy>
  <cp:revision>294</cp:revision>
  <cp:lastPrinted>2021-02-23T23:59:34Z</cp:lastPrinted>
  <dcterms:created xsi:type="dcterms:W3CDTF">2008-07-22T20:34:14Z</dcterms:created>
  <dcterms:modified xsi:type="dcterms:W3CDTF">2026-09-23T16:29:34Z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0x0101006E3CA5D653D4D14B8810D3B3D6B1DB5E</vt:lpwstr>
  </property>
  <property fmtid="{D5CDD505-2E9C-101B-9397-08002B2CF9AE}" pid="3" name="MediaServiceImageTags">
    <vt:lpwstr/>
  </property>
</Properties>
</file>