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handoutMasterIdLst>
    <p:handoutMasterId r:id="rId17"/>
  </p:handoutMasterIdLst>
  <p:sldIdLst>
    <p:sldId id="402" r:id="rId5"/>
    <p:sldId id="403" r:id="rId6"/>
    <p:sldId id="455" r:id="rId7"/>
    <p:sldId id="448" r:id="rId8"/>
    <p:sldId id="452" r:id="rId9"/>
    <p:sldId id="453" r:id="rId10"/>
    <p:sldId id="447" r:id="rId11"/>
    <p:sldId id="449" r:id="rId12"/>
    <p:sldId id="432" r:id="rId13"/>
    <p:sldId id="454" r:id="rId14"/>
    <p:sldId id="405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6600"/>
    <a:srgbClr val="FF0000"/>
    <a:srgbClr val="66FF33"/>
    <a:srgbClr val="0000FF"/>
    <a:srgbClr val="FFFFFF"/>
    <a:srgbClr val="777777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08576-7C41-4190-8AD0-BF70B8BC3B8B}" v="62" dt="2026-01-28T20:50:19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784" autoAdjust="0"/>
  </p:normalViewPr>
  <p:slideViewPr>
    <p:cSldViewPr>
      <p:cViewPr varScale="1">
        <p:scale>
          <a:sx n="88" d="100"/>
          <a:sy n="88" d="100"/>
        </p:scale>
        <p:origin x="2256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Sanchez" userId="5bf08281-4a45-4b17-b11d-593661d32c38" providerId="ADAL" clId="{D3C51EF9-908F-433E-BB01-D6EEBA350CD0}"/>
    <pc:docChg chg="undo redo custSel addSld delSld modSld sldOrd">
      <pc:chgData name="Erica Sanchez" userId="5bf08281-4a45-4b17-b11d-593661d32c38" providerId="ADAL" clId="{D3C51EF9-908F-433E-BB01-D6EEBA350CD0}" dt="2026-01-28T21:02:12.062" v="7681" actId="6549"/>
      <pc:docMkLst>
        <pc:docMk/>
      </pc:docMkLst>
      <pc:sldChg chg="modSp mod">
        <pc:chgData name="Erica Sanchez" userId="5bf08281-4a45-4b17-b11d-593661d32c38" providerId="ADAL" clId="{D3C51EF9-908F-433E-BB01-D6EEBA350CD0}" dt="2026-01-26T22:07:40.880" v="5373" actId="6549"/>
        <pc:sldMkLst>
          <pc:docMk/>
          <pc:sldMk cId="4239094701" sldId="403"/>
        </pc:sldMkLst>
        <pc:spChg chg="mod">
          <ac:chgData name="Erica Sanchez" userId="5bf08281-4a45-4b17-b11d-593661d32c38" providerId="ADAL" clId="{D3C51EF9-908F-433E-BB01-D6EEBA350CD0}" dt="2026-01-26T22:07:40.880" v="5373" actId="6549"/>
          <ac:spMkLst>
            <pc:docMk/>
            <pc:sldMk cId="4239094701" sldId="403"/>
            <ac:spMk id="2" creationId="{7370FFEA-3A44-42FA-A816-B68CD5A4FDB0}"/>
          </ac:spMkLst>
        </pc:spChg>
      </pc:sldChg>
      <pc:sldChg chg="modSp del mod">
        <pc:chgData name="Erica Sanchez" userId="5bf08281-4a45-4b17-b11d-593661d32c38" providerId="ADAL" clId="{D3C51EF9-908F-433E-BB01-D6EEBA350CD0}" dt="2026-01-27T00:15:13.944" v="6520" actId="47"/>
        <pc:sldMkLst>
          <pc:docMk/>
          <pc:sldMk cId="3763927710" sldId="413"/>
        </pc:sldMkLst>
      </pc:sldChg>
      <pc:sldChg chg="addSp delSp modSp del mod">
        <pc:chgData name="Erica Sanchez" userId="5bf08281-4a45-4b17-b11d-593661d32c38" providerId="ADAL" clId="{D3C51EF9-908F-433E-BB01-D6EEBA350CD0}" dt="2026-01-28T16:35:18.480" v="7240" actId="47"/>
        <pc:sldMkLst>
          <pc:docMk/>
          <pc:sldMk cId="3152905387" sldId="414"/>
        </pc:sldMkLst>
        <pc:spChg chg="add del mod">
          <ac:chgData name="Erica Sanchez" userId="5bf08281-4a45-4b17-b11d-593661d32c38" providerId="ADAL" clId="{D3C51EF9-908F-433E-BB01-D6EEBA350CD0}" dt="2026-01-27T00:19:56.094" v="6533" actId="478"/>
          <ac:spMkLst>
            <pc:docMk/>
            <pc:sldMk cId="3152905387" sldId="414"/>
            <ac:spMk id="2" creationId="{4E1A269A-ACE6-95F4-4F7C-A05A91B984F4}"/>
          </ac:spMkLst>
        </pc:spChg>
        <pc:spChg chg="add del mod">
          <ac:chgData name="Erica Sanchez" userId="5bf08281-4a45-4b17-b11d-593661d32c38" providerId="ADAL" clId="{D3C51EF9-908F-433E-BB01-D6EEBA350CD0}" dt="2026-01-27T00:19:56.885" v="6534" actId="478"/>
          <ac:spMkLst>
            <pc:docMk/>
            <pc:sldMk cId="3152905387" sldId="414"/>
            <ac:spMk id="5" creationId="{738E7AED-5F1A-5C5D-ADA0-10B33DF64E07}"/>
          </ac:spMkLst>
        </pc:spChg>
        <pc:spChg chg="add del mod">
          <ac:chgData name="Erica Sanchez" userId="5bf08281-4a45-4b17-b11d-593661d32c38" providerId="ADAL" clId="{D3C51EF9-908F-433E-BB01-D6EEBA350CD0}" dt="2026-01-27T00:19:57.625" v="6535" actId="478"/>
          <ac:spMkLst>
            <pc:docMk/>
            <pc:sldMk cId="3152905387" sldId="414"/>
            <ac:spMk id="6" creationId="{C8F4F3ED-5D6D-EF02-8B7C-04BD5810ECFD}"/>
          </ac:spMkLst>
        </pc:spChg>
        <pc:spChg chg="mod">
          <ac:chgData name="Erica Sanchez" userId="5bf08281-4a45-4b17-b11d-593661d32c38" providerId="ADAL" clId="{D3C51EF9-908F-433E-BB01-D6EEBA350CD0}" dt="2026-01-28T16:31:28.385" v="7199" actId="207"/>
          <ac:spMkLst>
            <pc:docMk/>
            <pc:sldMk cId="3152905387" sldId="414"/>
            <ac:spMk id="7" creationId="{3374E018-90E7-0A52-EADF-6D19CDAC6332}"/>
          </ac:spMkLst>
        </pc:spChg>
        <pc:spChg chg="mod">
          <ac:chgData name="Erica Sanchez" userId="5bf08281-4a45-4b17-b11d-593661d32c38" providerId="ADAL" clId="{D3C51EF9-908F-433E-BB01-D6EEBA350CD0}" dt="2026-01-28T14:47:12.403" v="7035" actId="123"/>
          <ac:spMkLst>
            <pc:docMk/>
            <pc:sldMk cId="3152905387" sldId="414"/>
            <ac:spMk id="9" creationId="{6A45989F-A791-C6A1-9915-9ECECC2472A4}"/>
          </ac:spMkLst>
        </pc:spChg>
        <pc:spChg chg="add del mod">
          <ac:chgData name="Erica Sanchez" userId="5bf08281-4a45-4b17-b11d-593661d32c38" providerId="ADAL" clId="{D3C51EF9-908F-433E-BB01-D6EEBA350CD0}" dt="2026-01-27T00:19:58.746" v="6536" actId="478"/>
          <ac:spMkLst>
            <pc:docMk/>
            <pc:sldMk cId="3152905387" sldId="414"/>
            <ac:spMk id="10" creationId="{85D85930-A5C7-4163-3830-D658394A58EC}"/>
          </ac:spMkLst>
        </pc:spChg>
        <pc:spChg chg="add del">
          <ac:chgData name="Erica Sanchez" userId="5bf08281-4a45-4b17-b11d-593661d32c38" providerId="ADAL" clId="{D3C51EF9-908F-433E-BB01-D6EEBA350CD0}" dt="2026-01-27T00:38:59.799" v="6567" actId="11529"/>
          <ac:spMkLst>
            <pc:docMk/>
            <pc:sldMk cId="3152905387" sldId="414"/>
            <ac:spMk id="11" creationId="{2B5C4668-D06F-B583-3A9E-5D0C4A38163D}"/>
          </ac:spMkLst>
        </pc:spChg>
        <pc:spChg chg="add mod">
          <ac:chgData name="Erica Sanchez" userId="5bf08281-4a45-4b17-b11d-593661d32c38" providerId="ADAL" clId="{D3C51EF9-908F-433E-BB01-D6EEBA350CD0}" dt="2026-01-27T00:39:33.377" v="6572" actId="14861"/>
          <ac:spMkLst>
            <pc:docMk/>
            <pc:sldMk cId="3152905387" sldId="414"/>
            <ac:spMk id="12" creationId="{C05F3D5D-DA0B-C2AB-496D-93EA305316E6}"/>
          </ac:spMkLst>
        </pc:spChg>
      </pc:sldChg>
      <pc:sldChg chg="delSp modSp mod ord modNotesTx">
        <pc:chgData name="Erica Sanchez" userId="5bf08281-4a45-4b17-b11d-593661d32c38" providerId="ADAL" clId="{D3C51EF9-908F-433E-BB01-D6EEBA350CD0}" dt="2026-01-28T16:31:39.622" v="7200" actId="207"/>
        <pc:sldMkLst>
          <pc:docMk/>
          <pc:sldMk cId="2107622691" sldId="432"/>
        </pc:sldMkLst>
        <pc:spChg chg="mod">
          <ac:chgData name="Erica Sanchez" userId="5bf08281-4a45-4b17-b11d-593661d32c38" providerId="ADAL" clId="{D3C51EF9-908F-433E-BB01-D6EEBA350CD0}" dt="2026-01-28T16:31:39.622" v="7200" actId="207"/>
          <ac:spMkLst>
            <pc:docMk/>
            <pc:sldMk cId="2107622691" sldId="432"/>
            <ac:spMk id="4" creationId="{861DD427-3A8A-40E6-B278-361C8C7C0CB9}"/>
          </ac:spMkLst>
        </pc:spChg>
        <pc:spChg chg="mod">
          <ac:chgData name="Erica Sanchez" userId="5bf08281-4a45-4b17-b11d-593661d32c38" providerId="ADAL" clId="{D3C51EF9-908F-433E-BB01-D6EEBA350CD0}" dt="2026-01-28T16:24:55.349" v="7133" actId="115"/>
          <ac:spMkLst>
            <pc:docMk/>
            <pc:sldMk cId="2107622691" sldId="432"/>
            <ac:spMk id="5" creationId="{B661A5C1-CFB4-469A-944E-E1A6C9044A6D}"/>
          </ac:spMkLst>
        </pc:spChg>
      </pc:sldChg>
      <pc:sldChg chg="modSp del mod ord modNotesTx">
        <pc:chgData name="Erica Sanchez" userId="5bf08281-4a45-4b17-b11d-593661d32c38" providerId="ADAL" clId="{D3C51EF9-908F-433E-BB01-D6EEBA350CD0}" dt="2026-01-28T16:34:12.455" v="7228" actId="47"/>
        <pc:sldMkLst>
          <pc:docMk/>
          <pc:sldMk cId="3263857819" sldId="438"/>
        </pc:sldMkLst>
        <pc:spChg chg="mod">
          <ac:chgData name="Erica Sanchez" userId="5bf08281-4a45-4b17-b11d-593661d32c38" providerId="ADAL" clId="{D3C51EF9-908F-433E-BB01-D6EEBA350CD0}" dt="2026-01-28T16:32:27.998" v="7208" actId="207"/>
          <ac:spMkLst>
            <pc:docMk/>
            <pc:sldMk cId="3263857819" sldId="438"/>
            <ac:spMk id="7" creationId="{90D7EC7E-7D43-1755-6D7A-EFD5367C7653}"/>
          </ac:spMkLst>
        </pc:spChg>
        <pc:spChg chg="mod">
          <ac:chgData name="Erica Sanchez" userId="5bf08281-4a45-4b17-b11d-593661d32c38" providerId="ADAL" clId="{D3C51EF9-908F-433E-BB01-D6EEBA350CD0}" dt="2026-01-28T16:28:56.903" v="7140" actId="115"/>
          <ac:spMkLst>
            <pc:docMk/>
            <pc:sldMk cId="3263857819" sldId="438"/>
            <ac:spMk id="10" creationId="{3AF8B1E2-4FF3-5E68-2C6E-8DC17BD3B90F}"/>
          </ac:spMkLst>
        </pc:spChg>
      </pc:sldChg>
      <pc:sldChg chg="addSp delSp modSp add mod modNotesTx">
        <pc:chgData name="Erica Sanchez" userId="5bf08281-4a45-4b17-b11d-593661d32c38" providerId="ADAL" clId="{D3C51EF9-908F-433E-BB01-D6EEBA350CD0}" dt="2026-01-28T21:02:12.062" v="7681" actId="6549"/>
        <pc:sldMkLst>
          <pc:docMk/>
          <pc:sldMk cId="1136761037" sldId="447"/>
        </pc:sldMkLst>
        <pc:spChg chg="mod">
          <ac:chgData name="Erica Sanchez" userId="5bf08281-4a45-4b17-b11d-593661d32c38" providerId="ADAL" clId="{D3C51EF9-908F-433E-BB01-D6EEBA350CD0}" dt="2026-01-28T16:31:58.335" v="7202" actId="207"/>
          <ac:spMkLst>
            <pc:docMk/>
            <pc:sldMk cId="1136761037" sldId="447"/>
            <ac:spMk id="12" creationId="{F7903D38-E04A-D9B5-B430-653798E4349A}"/>
          </ac:spMkLst>
        </pc:spChg>
        <pc:graphicFrameChg chg="add mod modGraphic">
          <ac:chgData name="Erica Sanchez" userId="5bf08281-4a45-4b17-b11d-593661d32c38" providerId="ADAL" clId="{D3C51EF9-908F-433E-BB01-D6EEBA350CD0}" dt="2026-01-28T21:02:12.062" v="7681" actId="6549"/>
          <ac:graphicFrameMkLst>
            <pc:docMk/>
            <pc:sldMk cId="1136761037" sldId="447"/>
            <ac:graphicFrameMk id="2" creationId="{3108B757-43A6-EF68-0FB3-3935447BBA60}"/>
          </ac:graphicFrameMkLst>
        </pc:graphicFrameChg>
      </pc:sldChg>
      <pc:sldChg chg="addSp delSp modSp add mod addAnim delAnim modAnim modNotesTx">
        <pc:chgData name="Erica Sanchez" userId="5bf08281-4a45-4b17-b11d-593661d32c38" providerId="ADAL" clId="{D3C51EF9-908F-433E-BB01-D6EEBA350CD0}" dt="2026-01-28T16:32:18.422" v="7206" actId="207"/>
        <pc:sldMkLst>
          <pc:docMk/>
          <pc:sldMk cId="2024571099" sldId="448"/>
        </pc:sldMkLst>
        <pc:spChg chg="add del mod">
          <ac:chgData name="Erica Sanchez" userId="5bf08281-4a45-4b17-b11d-593661d32c38" providerId="ADAL" clId="{D3C51EF9-908F-433E-BB01-D6EEBA350CD0}" dt="2026-01-28T06:45:59.357" v="6628" actId="478"/>
          <ac:spMkLst>
            <pc:docMk/>
            <pc:sldMk cId="2024571099" sldId="448"/>
            <ac:spMk id="2" creationId="{79127B01-FB3F-F300-F8CD-9E634046024E}"/>
          </ac:spMkLst>
        </pc:spChg>
        <pc:spChg chg="add mod">
          <ac:chgData name="Erica Sanchez" userId="5bf08281-4a45-4b17-b11d-593661d32c38" providerId="ADAL" clId="{D3C51EF9-908F-433E-BB01-D6EEBA350CD0}" dt="2026-01-26T18:10:58.417" v="3126" actId="1076"/>
          <ac:spMkLst>
            <pc:docMk/>
            <pc:sldMk cId="2024571099" sldId="448"/>
            <ac:spMk id="3" creationId="{5356FFCC-BD1F-30AE-A261-4788F2040FF9}"/>
          </ac:spMkLst>
        </pc:spChg>
        <pc:spChg chg="add mod">
          <ac:chgData name="Erica Sanchez" userId="5bf08281-4a45-4b17-b11d-593661d32c38" providerId="ADAL" clId="{D3C51EF9-908F-433E-BB01-D6EEBA350CD0}" dt="2026-01-26T18:11:04.765" v="3128" actId="1076"/>
          <ac:spMkLst>
            <pc:docMk/>
            <pc:sldMk cId="2024571099" sldId="448"/>
            <ac:spMk id="5" creationId="{95A0D069-7CDB-D735-A37A-6286B878FD7E}"/>
          </ac:spMkLst>
        </pc:spChg>
        <pc:spChg chg="add mod">
          <ac:chgData name="Erica Sanchez" userId="5bf08281-4a45-4b17-b11d-593661d32c38" providerId="ADAL" clId="{D3C51EF9-908F-433E-BB01-D6EEBA350CD0}" dt="2026-01-26T18:11:13.102" v="3130" actId="1076"/>
          <ac:spMkLst>
            <pc:docMk/>
            <pc:sldMk cId="2024571099" sldId="448"/>
            <ac:spMk id="6" creationId="{92DAE6A0-2958-F77D-E629-012A9F9524D7}"/>
          </ac:spMkLst>
        </pc:spChg>
        <pc:spChg chg="add mod">
          <ac:chgData name="Erica Sanchez" userId="5bf08281-4a45-4b17-b11d-593661d32c38" providerId="ADAL" clId="{D3C51EF9-908F-433E-BB01-D6EEBA350CD0}" dt="2026-01-26T18:11:17.537" v="3132" actId="1076"/>
          <ac:spMkLst>
            <pc:docMk/>
            <pc:sldMk cId="2024571099" sldId="448"/>
            <ac:spMk id="7" creationId="{F85BBD84-7CF3-1F4F-4AE5-E4946CD4E799}"/>
          </ac:spMkLst>
        </pc:spChg>
        <pc:spChg chg="add mod">
          <ac:chgData name="Erica Sanchez" userId="5bf08281-4a45-4b17-b11d-593661d32c38" providerId="ADAL" clId="{D3C51EF9-908F-433E-BB01-D6EEBA350CD0}" dt="2026-01-26T18:11:21.744" v="3134" actId="1076"/>
          <ac:spMkLst>
            <pc:docMk/>
            <pc:sldMk cId="2024571099" sldId="448"/>
            <ac:spMk id="8" creationId="{6FDD2403-C592-4D6D-B11A-7C61F6225B21}"/>
          </ac:spMkLst>
        </pc:spChg>
        <pc:spChg chg="mod">
          <ac:chgData name="Erica Sanchez" userId="5bf08281-4a45-4b17-b11d-593661d32c38" providerId="ADAL" clId="{D3C51EF9-908F-433E-BB01-D6EEBA350CD0}" dt="2026-01-28T16:32:18.422" v="7206" actId="207"/>
          <ac:spMkLst>
            <pc:docMk/>
            <pc:sldMk cId="2024571099" sldId="448"/>
            <ac:spMk id="12" creationId="{0D63EFAE-5284-7883-D0D3-50CB273351FD}"/>
          </ac:spMkLst>
        </pc:spChg>
        <pc:spChg chg="mod">
          <ac:chgData name="Erica Sanchez" userId="5bf08281-4a45-4b17-b11d-593661d32c38" providerId="ADAL" clId="{D3C51EF9-908F-433E-BB01-D6EEBA350CD0}" dt="2026-01-26T18:10:26.430" v="3116" actId="14100"/>
          <ac:spMkLst>
            <pc:docMk/>
            <pc:sldMk cId="2024571099" sldId="448"/>
            <ac:spMk id="26" creationId="{51BCC7EE-B3FD-929C-395B-252418090A67}"/>
          </ac:spMkLst>
        </pc:spChg>
        <pc:graphicFrameChg chg="add mod modGraphic">
          <ac:chgData name="Erica Sanchez" userId="5bf08281-4a45-4b17-b11d-593661d32c38" providerId="ADAL" clId="{D3C51EF9-908F-433E-BB01-D6EEBA350CD0}" dt="2026-01-26T17:32:05.280" v="2998" actId="14100"/>
          <ac:graphicFrameMkLst>
            <pc:docMk/>
            <pc:sldMk cId="2024571099" sldId="448"/>
            <ac:graphicFrameMk id="4" creationId="{4F3D0118-B6C6-A935-4432-1A86B6C71B19}"/>
          </ac:graphicFrameMkLst>
        </pc:graphicFrameChg>
      </pc:sldChg>
      <pc:sldChg chg="addSp delSp modSp add mod ord">
        <pc:chgData name="Erica Sanchez" userId="5bf08281-4a45-4b17-b11d-593661d32c38" providerId="ADAL" clId="{D3C51EF9-908F-433E-BB01-D6EEBA350CD0}" dt="2026-01-28T20:50:37.894" v="7653" actId="20577"/>
        <pc:sldMkLst>
          <pc:docMk/>
          <pc:sldMk cId="3186990600" sldId="449"/>
        </pc:sldMkLst>
        <pc:spChg chg="mod">
          <ac:chgData name="Erica Sanchez" userId="5bf08281-4a45-4b17-b11d-593661d32c38" providerId="ADAL" clId="{D3C51EF9-908F-433E-BB01-D6EEBA350CD0}" dt="2026-01-28T16:31:51.110" v="7201" actId="207"/>
          <ac:spMkLst>
            <pc:docMk/>
            <pc:sldMk cId="3186990600" sldId="449"/>
            <ac:spMk id="7" creationId="{06AF9714-0085-7DBB-6D04-9A0257A0E75B}"/>
          </ac:spMkLst>
        </pc:spChg>
        <pc:spChg chg="mod">
          <ac:chgData name="Erica Sanchez" userId="5bf08281-4a45-4b17-b11d-593661d32c38" providerId="ADAL" clId="{D3C51EF9-908F-433E-BB01-D6EEBA350CD0}" dt="2026-01-28T20:50:37.894" v="7653" actId="20577"/>
          <ac:spMkLst>
            <pc:docMk/>
            <pc:sldMk cId="3186990600" sldId="449"/>
            <ac:spMk id="12" creationId="{8B52BFB6-7A2A-9533-08AB-383539B9856D}"/>
          </ac:spMkLst>
        </pc:spChg>
        <pc:picChg chg="add mod">
          <ac:chgData name="Erica Sanchez" userId="5bf08281-4a45-4b17-b11d-593661d32c38" providerId="ADAL" clId="{D3C51EF9-908F-433E-BB01-D6EEBA350CD0}" dt="2026-01-28T14:55:21.086" v="7084" actId="1076"/>
          <ac:picMkLst>
            <pc:docMk/>
            <pc:sldMk cId="3186990600" sldId="449"/>
            <ac:picMk id="15" creationId="{CAB6AEFC-D452-DCEC-BD20-DD5E9F85DDF1}"/>
          </ac:picMkLst>
        </pc:picChg>
        <pc:cxnChg chg="mod">
          <ac:chgData name="Erica Sanchez" userId="5bf08281-4a45-4b17-b11d-593661d32c38" providerId="ADAL" clId="{D3C51EF9-908F-433E-BB01-D6EEBA350CD0}" dt="2026-01-26T23:49:30.665" v="6477" actId="1035"/>
          <ac:cxnSpMkLst>
            <pc:docMk/>
            <pc:sldMk cId="3186990600" sldId="449"/>
            <ac:cxnSpMk id="8" creationId="{937E2FC2-4D91-2DAD-3233-A984A668D944}"/>
          </ac:cxnSpMkLst>
        </pc:cxnChg>
      </pc:sldChg>
      <pc:sldChg chg="delSp modSp add del mod modNotesTx">
        <pc:chgData name="Erica Sanchez" userId="5bf08281-4a45-4b17-b11d-593661d32c38" providerId="ADAL" clId="{D3C51EF9-908F-433E-BB01-D6EEBA350CD0}" dt="2026-01-28T16:35:41.712" v="7244" actId="47"/>
        <pc:sldMkLst>
          <pc:docMk/>
          <pc:sldMk cId="4208770201" sldId="450"/>
        </pc:sldMkLst>
        <pc:spChg chg="mod">
          <ac:chgData name="Erica Sanchez" userId="5bf08281-4a45-4b17-b11d-593661d32c38" providerId="ADAL" clId="{D3C51EF9-908F-433E-BB01-D6EEBA350CD0}" dt="2026-01-28T16:32:36.061" v="7209" actId="207"/>
          <ac:spMkLst>
            <pc:docMk/>
            <pc:sldMk cId="4208770201" sldId="450"/>
            <ac:spMk id="7" creationId="{26712401-2AA0-49A2-5130-37743D0D3C32}"/>
          </ac:spMkLst>
        </pc:spChg>
        <pc:spChg chg="mod">
          <ac:chgData name="Erica Sanchez" userId="5bf08281-4a45-4b17-b11d-593661d32c38" providerId="ADAL" clId="{D3C51EF9-908F-433E-BB01-D6EEBA350CD0}" dt="2026-01-28T06:25:53.408" v="6626" actId="6549"/>
          <ac:spMkLst>
            <pc:docMk/>
            <pc:sldMk cId="4208770201" sldId="450"/>
            <ac:spMk id="9" creationId="{311C2B5C-D362-CB17-C79F-CF123FCA8893}"/>
          </ac:spMkLst>
        </pc:spChg>
      </pc:sldChg>
      <pc:sldChg chg="modSp add del mod">
        <pc:chgData name="Erica Sanchez" userId="5bf08281-4a45-4b17-b11d-593661d32c38" providerId="ADAL" clId="{D3C51EF9-908F-433E-BB01-D6EEBA350CD0}" dt="2026-01-28T16:33:52.451" v="7224" actId="47"/>
        <pc:sldMkLst>
          <pc:docMk/>
          <pc:sldMk cId="3332452498" sldId="451"/>
        </pc:sldMkLst>
        <pc:spChg chg="mod">
          <ac:chgData name="Erica Sanchez" userId="5bf08281-4a45-4b17-b11d-593661d32c38" providerId="ADAL" clId="{D3C51EF9-908F-433E-BB01-D6EEBA350CD0}" dt="2026-01-28T16:32:23.947" v="7207" actId="207"/>
          <ac:spMkLst>
            <pc:docMk/>
            <pc:sldMk cId="3332452498" sldId="451"/>
            <ac:spMk id="7" creationId="{5E0336E2-3E3E-5AA3-8D59-8F2AB89B7C95}"/>
          </ac:spMkLst>
        </pc:spChg>
        <pc:spChg chg="mod">
          <ac:chgData name="Erica Sanchez" userId="5bf08281-4a45-4b17-b11d-593661d32c38" providerId="ADAL" clId="{D3C51EF9-908F-433E-BB01-D6EEBA350CD0}" dt="2026-01-28T16:29:12.467" v="7143" actId="123"/>
          <ac:spMkLst>
            <pc:docMk/>
            <pc:sldMk cId="3332452498" sldId="451"/>
            <ac:spMk id="10" creationId="{68CD53F6-FE37-F9B0-B3BB-6C5E6ED38E3B}"/>
          </ac:spMkLst>
        </pc:spChg>
      </pc:sldChg>
      <pc:sldChg chg="addSp delSp modSp add mod delAnim">
        <pc:chgData name="Erica Sanchez" userId="5bf08281-4a45-4b17-b11d-593661d32c38" providerId="ADAL" clId="{D3C51EF9-908F-433E-BB01-D6EEBA350CD0}" dt="2026-01-28T16:33:42.203" v="7223" actId="1036"/>
        <pc:sldMkLst>
          <pc:docMk/>
          <pc:sldMk cId="2010727181" sldId="452"/>
        </pc:sldMkLst>
        <pc:spChg chg="del">
          <ac:chgData name="Erica Sanchez" userId="5bf08281-4a45-4b17-b11d-593661d32c38" providerId="ADAL" clId="{D3C51EF9-908F-433E-BB01-D6EEBA350CD0}" dt="2026-01-28T16:33:01.388" v="7215" actId="478"/>
          <ac:spMkLst>
            <pc:docMk/>
            <pc:sldMk cId="2010727181" sldId="452"/>
            <ac:spMk id="2" creationId="{19D90BA2-7554-621B-3F74-E01BE69342B9}"/>
          </ac:spMkLst>
        </pc:spChg>
        <pc:spChg chg="del">
          <ac:chgData name="Erica Sanchez" userId="5bf08281-4a45-4b17-b11d-593661d32c38" providerId="ADAL" clId="{D3C51EF9-908F-433E-BB01-D6EEBA350CD0}" dt="2026-01-28T16:33:02.533" v="7216" actId="478"/>
          <ac:spMkLst>
            <pc:docMk/>
            <pc:sldMk cId="2010727181" sldId="452"/>
            <ac:spMk id="3" creationId="{1985EDBF-911C-C410-FF4A-3498DD075D76}"/>
          </ac:spMkLst>
        </pc:spChg>
        <pc:spChg chg="del">
          <ac:chgData name="Erica Sanchez" userId="5bf08281-4a45-4b17-b11d-593661d32c38" providerId="ADAL" clId="{D3C51EF9-908F-433E-BB01-D6EEBA350CD0}" dt="2026-01-28T16:33:03.402" v="7217" actId="478"/>
          <ac:spMkLst>
            <pc:docMk/>
            <pc:sldMk cId="2010727181" sldId="452"/>
            <ac:spMk id="5" creationId="{584BF146-01D9-C627-ED17-ECDEC566E029}"/>
          </ac:spMkLst>
        </pc:spChg>
        <pc:spChg chg="del">
          <ac:chgData name="Erica Sanchez" userId="5bf08281-4a45-4b17-b11d-593661d32c38" providerId="ADAL" clId="{D3C51EF9-908F-433E-BB01-D6EEBA350CD0}" dt="2026-01-28T16:33:04.122" v="7218" actId="478"/>
          <ac:spMkLst>
            <pc:docMk/>
            <pc:sldMk cId="2010727181" sldId="452"/>
            <ac:spMk id="6" creationId="{7D197DC5-D289-8566-9BB5-F021742B6424}"/>
          </ac:spMkLst>
        </pc:spChg>
        <pc:spChg chg="del">
          <ac:chgData name="Erica Sanchez" userId="5bf08281-4a45-4b17-b11d-593661d32c38" providerId="ADAL" clId="{D3C51EF9-908F-433E-BB01-D6EEBA350CD0}" dt="2026-01-28T16:33:04.761" v="7219" actId="478"/>
          <ac:spMkLst>
            <pc:docMk/>
            <pc:sldMk cId="2010727181" sldId="452"/>
            <ac:spMk id="7" creationId="{635EE58E-40EB-FB19-8187-E113008B6009}"/>
          </ac:spMkLst>
        </pc:spChg>
        <pc:spChg chg="del">
          <ac:chgData name="Erica Sanchez" userId="5bf08281-4a45-4b17-b11d-593661d32c38" providerId="ADAL" clId="{D3C51EF9-908F-433E-BB01-D6EEBA350CD0}" dt="2026-01-28T16:33:06.037" v="7220" actId="478"/>
          <ac:spMkLst>
            <pc:docMk/>
            <pc:sldMk cId="2010727181" sldId="452"/>
            <ac:spMk id="8" creationId="{8682C75A-C133-AB36-77CF-A9E90E479B08}"/>
          </ac:spMkLst>
        </pc:spChg>
        <pc:spChg chg="add mod">
          <ac:chgData name="Erica Sanchez" userId="5bf08281-4a45-4b17-b11d-593661d32c38" providerId="ADAL" clId="{D3C51EF9-908F-433E-BB01-D6EEBA350CD0}" dt="2026-01-28T16:33:16.862" v="7221"/>
          <ac:spMkLst>
            <pc:docMk/>
            <pc:sldMk cId="2010727181" sldId="452"/>
            <ac:spMk id="9" creationId="{C527AEF1-5172-9835-4B7E-0AE76D6EE59C}"/>
          </ac:spMkLst>
        </pc:spChg>
        <pc:spChg chg="mod">
          <ac:chgData name="Erica Sanchez" userId="5bf08281-4a45-4b17-b11d-593661d32c38" providerId="ADAL" clId="{D3C51EF9-908F-433E-BB01-D6EEBA350CD0}" dt="2026-01-28T16:33:42.203" v="7223" actId="1036"/>
          <ac:spMkLst>
            <pc:docMk/>
            <pc:sldMk cId="2010727181" sldId="452"/>
            <ac:spMk id="12" creationId="{2375A200-C33A-5C63-98F9-55146A029EEA}"/>
          </ac:spMkLst>
        </pc:spChg>
        <pc:spChg chg="del">
          <ac:chgData name="Erica Sanchez" userId="5bf08281-4a45-4b17-b11d-593661d32c38" providerId="ADAL" clId="{D3C51EF9-908F-433E-BB01-D6EEBA350CD0}" dt="2026-01-28T16:33:00.661" v="7214" actId="478"/>
          <ac:spMkLst>
            <pc:docMk/>
            <pc:sldMk cId="2010727181" sldId="452"/>
            <ac:spMk id="26" creationId="{6F73759A-6A2C-A4A7-E1B7-C9B67AC6C610}"/>
          </ac:spMkLst>
        </pc:spChg>
        <pc:graphicFrameChg chg="del modGraphic">
          <ac:chgData name="Erica Sanchez" userId="5bf08281-4a45-4b17-b11d-593661d32c38" providerId="ADAL" clId="{D3C51EF9-908F-433E-BB01-D6EEBA350CD0}" dt="2026-01-28T16:32:59.109" v="7213" actId="478"/>
          <ac:graphicFrameMkLst>
            <pc:docMk/>
            <pc:sldMk cId="2010727181" sldId="452"/>
            <ac:graphicFrameMk id="4" creationId="{36BBFE8D-653F-BA38-A655-6FD01FA1BB15}"/>
          </ac:graphicFrameMkLst>
        </pc:graphicFrameChg>
        <pc:cxnChg chg="mod">
          <ac:chgData name="Erica Sanchez" userId="5bf08281-4a45-4b17-b11d-593661d32c38" providerId="ADAL" clId="{D3C51EF9-908F-433E-BB01-D6EEBA350CD0}" dt="2026-01-28T16:33:42.203" v="7223" actId="1036"/>
          <ac:cxnSpMkLst>
            <pc:docMk/>
            <pc:sldMk cId="2010727181" sldId="452"/>
            <ac:cxnSpMk id="13" creationId="{DED82BC5-A7CD-CFF4-DDD8-3461BF6295D4}"/>
          </ac:cxnSpMkLst>
        </pc:cxnChg>
      </pc:sldChg>
      <pc:sldChg chg="addSp delSp modSp add mod">
        <pc:chgData name="Erica Sanchez" userId="5bf08281-4a45-4b17-b11d-593661d32c38" providerId="ADAL" clId="{D3C51EF9-908F-433E-BB01-D6EEBA350CD0}" dt="2026-01-28T20:50:19.218" v="7649" actId="14100"/>
        <pc:sldMkLst>
          <pc:docMk/>
          <pc:sldMk cId="4042751901" sldId="453"/>
        </pc:sldMkLst>
        <pc:spChg chg="add mod">
          <ac:chgData name="Erica Sanchez" userId="5bf08281-4a45-4b17-b11d-593661d32c38" providerId="ADAL" clId="{D3C51EF9-908F-433E-BB01-D6EEBA350CD0}" dt="2026-01-28T20:50:19.218" v="7649" actId="14100"/>
          <ac:spMkLst>
            <pc:docMk/>
            <pc:sldMk cId="4042751901" sldId="453"/>
            <ac:spMk id="2" creationId="{810E25C5-A8BE-0E4D-7742-3521DAFC6B36}"/>
          </ac:spMkLst>
        </pc:spChg>
        <pc:spChg chg="del">
          <ac:chgData name="Erica Sanchez" userId="5bf08281-4a45-4b17-b11d-593661d32c38" providerId="ADAL" clId="{D3C51EF9-908F-433E-BB01-D6EEBA350CD0}" dt="2026-01-28T16:34:07.402" v="7226" actId="478"/>
          <ac:spMkLst>
            <pc:docMk/>
            <pc:sldMk cId="4042751901" sldId="453"/>
            <ac:spMk id="9" creationId="{F5BC8CAC-C406-C1DD-2290-3B5B27E0D538}"/>
          </ac:spMkLst>
        </pc:spChg>
      </pc:sldChg>
      <pc:sldChg chg="addSp delSp modSp add mod">
        <pc:chgData name="Erica Sanchez" userId="5bf08281-4a45-4b17-b11d-593661d32c38" providerId="ADAL" clId="{D3C51EF9-908F-433E-BB01-D6EEBA350CD0}" dt="2026-01-28T16:35:10.175" v="7239" actId="1035"/>
        <pc:sldMkLst>
          <pc:docMk/>
          <pc:sldMk cId="564039987" sldId="454"/>
        </pc:sldMkLst>
        <pc:spChg chg="add mod">
          <ac:chgData name="Erica Sanchez" userId="5bf08281-4a45-4b17-b11d-593661d32c38" providerId="ADAL" clId="{D3C51EF9-908F-433E-BB01-D6EEBA350CD0}" dt="2026-01-28T16:34:58.735" v="7234" actId="1036"/>
          <ac:spMkLst>
            <pc:docMk/>
            <pc:sldMk cId="564039987" sldId="454"/>
            <ac:spMk id="2" creationId="{96A46D21-283C-D464-2074-FEB5E64D1CC5}"/>
          </ac:spMkLst>
        </pc:spChg>
        <pc:spChg chg="add mod">
          <ac:chgData name="Erica Sanchez" userId="5bf08281-4a45-4b17-b11d-593661d32c38" providerId="ADAL" clId="{D3C51EF9-908F-433E-BB01-D6EEBA350CD0}" dt="2026-01-28T16:35:10.175" v="7239" actId="1035"/>
          <ac:spMkLst>
            <pc:docMk/>
            <pc:sldMk cId="564039987" sldId="454"/>
            <ac:spMk id="3" creationId="{8C8D924B-9C9E-8C6C-B9AA-30776B504973}"/>
          </ac:spMkLst>
        </pc:spChg>
        <pc:spChg chg="del">
          <ac:chgData name="Erica Sanchez" userId="5bf08281-4a45-4b17-b11d-593661d32c38" providerId="ADAL" clId="{D3C51EF9-908F-433E-BB01-D6EEBA350CD0}" dt="2026-01-28T16:34:27.743" v="7230" actId="21"/>
          <ac:spMkLst>
            <pc:docMk/>
            <pc:sldMk cId="564039987" sldId="454"/>
            <ac:spMk id="5" creationId="{ECE3116A-A7F8-5BF8-27CE-61DA0612E43F}"/>
          </ac:spMkLst>
        </pc:spChg>
      </pc:sldChg>
      <pc:sldChg chg="addSp delSp modSp add mod">
        <pc:chgData name="Erica Sanchez" userId="5bf08281-4a45-4b17-b11d-593661d32c38" providerId="ADAL" clId="{D3C51EF9-908F-433E-BB01-D6EEBA350CD0}" dt="2026-01-28T16:52:50.829" v="7505" actId="14100"/>
        <pc:sldMkLst>
          <pc:docMk/>
          <pc:sldMk cId="968802996" sldId="455"/>
        </pc:sldMkLst>
        <pc:spChg chg="add mod">
          <ac:chgData name="Erica Sanchez" userId="5bf08281-4a45-4b17-b11d-593661d32c38" providerId="ADAL" clId="{D3C51EF9-908F-433E-BB01-D6EEBA350CD0}" dt="2026-01-28T16:52:50.829" v="7505" actId="14100"/>
          <ac:spMkLst>
            <pc:docMk/>
            <pc:sldMk cId="968802996" sldId="455"/>
            <ac:spMk id="2" creationId="{EEE613D0-FE91-CC69-E027-06686A9B619B}"/>
          </ac:spMkLst>
        </pc:spChg>
        <pc:spChg chg="del">
          <ac:chgData name="Erica Sanchez" userId="5bf08281-4a45-4b17-b11d-593661d32c38" providerId="ADAL" clId="{D3C51EF9-908F-433E-BB01-D6EEBA350CD0}" dt="2026-01-28T16:35:32.875" v="7242" actId="478"/>
          <ac:spMkLst>
            <pc:docMk/>
            <pc:sldMk cId="968802996" sldId="455"/>
            <ac:spMk id="9" creationId="{C8DB6343-BB15-AC41-CBC2-A3B98D81CBC4}"/>
          </ac:spMkLst>
        </pc:spChg>
        <pc:picChg chg="add mod">
          <ac:chgData name="Erica Sanchez" userId="5bf08281-4a45-4b17-b11d-593661d32c38" providerId="ADAL" clId="{D3C51EF9-908F-433E-BB01-D6EEBA350CD0}" dt="2026-01-28T16:37:24.887" v="7404" actId="1037"/>
          <ac:picMkLst>
            <pc:docMk/>
            <pc:sldMk cId="968802996" sldId="455"/>
            <ac:picMk id="3" creationId="{0AE55D50-E1DD-A1BF-8125-F7945A708B6C}"/>
          </ac:picMkLst>
        </pc:picChg>
      </pc:sldChg>
      <pc:sldChg chg="modSp add del mod">
        <pc:chgData name="Erica Sanchez" userId="5bf08281-4a45-4b17-b11d-593661d32c38" providerId="ADAL" clId="{D3C51EF9-908F-433E-BB01-D6EEBA350CD0}" dt="2026-01-28T17:48:44.043" v="7644" actId="47"/>
        <pc:sldMkLst>
          <pc:docMk/>
          <pc:sldMk cId="1107074120" sldId="456"/>
        </pc:sldMkLst>
        <pc:spChg chg="mod">
          <ac:chgData name="Erica Sanchez" userId="5bf08281-4a45-4b17-b11d-593661d32c38" providerId="ADAL" clId="{D3C51EF9-908F-433E-BB01-D6EEBA350CD0}" dt="2026-01-28T17:48:29.297" v="7643" actId="6549"/>
          <ac:spMkLst>
            <pc:docMk/>
            <pc:sldMk cId="1107074120" sldId="456"/>
            <ac:spMk id="2" creationId="{EEDC93A7-A8FE-B27E-8B0C-261D409D59FC}"/>
          </ac:spMkLst>
        </pc:spChg>
      </pc:sldChg>
    </pc:docChg>
  </pc:docChgLst>
  <pc:docChgLst>
    <pc:chgData name="Erica Sanchez" userId="5bf08281-4a45-4b17-b11d-593661d32c38" providerId="ADAL" clId="{CFE2B3A7-EAC6-4BE2-9C47-4F601284C23D}"/>
    <pc:docChg chg="undo custSel delSld modSld">
      <pc:chgData name="Erica Sanchez" userId="5bf08281-4a45-4b17-b11d-593661d32c38" providerId="ADAL" clId="{CFE2B3A7-EAC6-4BE2-9C47-4F601284C23D}" dt="2026-01-22T22:43:49.625" v="181" actId="207"/>
      <pc:docMkLst>
        <pc:docMk/>
      </pc:docMkLst>
      <pc:sldChg chg="modSp mod">
        <pc:chgData name="Erica Sanchez" userId="5bf08281-4a45-4b17-b11d-593661d32c38" providerId="ADAL" clId="{CFE2B3A7-EAC6-4BE2-9C47-4F601284C23D}" dt="2026-01-22T22:40:44.651" v="128" actId="6549"/>
        <pc:sldMkLst>
          <pc:docMk/>
          <pc:sldMk cId="4239094701" sldId="403"/>
        </pc:sldMkLst>
        <pc:spChg chg="mod">
          <ac:chgData name="Erica Sanchez" userId="5bf08281-4a45-4b17-b11d-593661d32c38" providerId="ADAL" clId="{CFE2B3A7-EAC6-4BE2-9C47-4F601284C23D}" dt="2026-01-22T22:40:44.651" v="128" actId="6549"/>
          <ac:spMkLst>
            <pc:docMk/>
            <pc:sldMk cId="4239094701" sldId="403"/>
            <ac:spMk id="2" creationId="{7370FFEA-3A44-42FA-A816-B68CD5A4FDB0}"/>
          </ac:spMkLst>
        </pc:spChg>
        <pc:spChg chg="mod">
          <ac:chgData name="Erica Sanchez" userId="5bf08281-4a45-4b17-b11d-593661d32c38" providerId="ADAL" clId="{CFE2B3A7-EAC6-4BE2-9C47-4F601284C23D}" dt="2026-01-22T22:39:57.733" v="94" actId="20577"/>
          <ac:spMkLst>
            <pc:docMk/>
            <pc:sldMk cId="4239094701" sldId="403"/>
            <ac:spMk id="3" creationId="{DB87D885-A352-42A2-8363-9937A92667F8}"/>
          </ac:spMkLst>
        </pc:spChg>
      </pc:sldChg>
      <pc:sldChg chg="modSp mod">
        <pc:chgData name="Erica Sanchez" userId="5bf08281-4a45-4b17-b11d-593661d32c38" providerId="ADAL" clId="{CFE2B3A7-EAC6-4BE2-9C47-4F601284C23D}" dt="2026-01-22T22:43:34.333" v="179" actId="207"/>
        <pc:sldMkLst>
          <pc:docMk/>
          <pc:sldMk cId="2107622691" sldId="432"/>
        </pc:sldMkLst>
        <pc:spChg chg="mod">
          <ac:chgData name="Erica Sanchez" userId="5bf08281-4a45-4b17-b11d-593661d32c38" providerId="ADAL" clId="{CFE2B3A7-EAC6-4BE2-9C47-4F601284C23D}" dt="2026-01-22T22:43:29.798" v="178"/>
          <ac:spMkLst>
            <pc:docMk/>
            <pc:sldMk cId="2107622691" sldId="432"/>
            <ac:spMk id="4" creationId="{861DD427-3A8A-40E6-B278-361C8C7C0CB9}"/>
          </ac:spMkLst>
        </pc:spChg>
        <pc:spChg chg="mod">
          <ac:chgData name="Erica Sanchez" userId="5bf08281-4a45-4b17-b11d-593661d32c38" providerId="ADAL" clId="{CFE2B3A7-EAC6-4BE2-9C47-4F601284C23D}" dt="2026-01-22T22:43:34.333" v="179" actId="207"/>
          <ac:spMkLst>
            <pc:docMk/>
            <pc:sldMk cId="2107622691" sldId="432"/>
            <ac:spMk id="5" creationId="{B661A5C1-CFB4-469A-944E-E1A6C9044A6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6FD60-A2C0-4BF8-A854-7045F622D32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AD839-7533-432B-BA93-7563EABF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0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59DC0-A90A-4749-B28E-7DE978693293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9EFCF9-E0B9-4AD4-A57B-1B76CC8CD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72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684A4-DCF4-D2F7-C08A-ECFB13135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6B63DD-55E8-B0AC-3B90-29C11B69A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3F4E0C-DF6A-EA15-EF46-EBC7AF663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endParaRPr lang="en-US" altLang="en-US" sz="1600" b="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0FAE0-5115-82E9-D9D6-6BB51D294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14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5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874D2-F93B-D68E-CF73-E574A1A7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3C6A1-93BA-09E7-4ADC-F2A0CDA7DA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E3F8C-5F27-031B-56B7-85CE559BE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37D2-275A-1E15-7FA8-D650E962D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4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F3DDE-7492-6714-B76D-A79EB5950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EBC5E1-CF6F-4D98-2FFC-37965F8F1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7A905D-9D04-A493-1BAD-32B1B11D9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61E03-9BDE-B45E-6C9B-5FF4746C3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E1183-5092-FB2E-040E-83BD2761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6F385-A714-0E81-E7C6-CD705E6284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19E1A-060B-D6D3-9695-45C3E6B96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EAB52-6F5D-06F0-2768-B9D0C9EC13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7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38348-C0F3-D055-7DDE-6B9E55300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BCD550-CE31-2369-9FD9-BA4483855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C976C-5897-051F-447F-73A86BD8BF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9A8FB-5047-736C-79FF-26B5BCB533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34620-5150-7C5E-5704-111302C86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066E88-781C-6B3A-9495-2340E20198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2EA52B-2AD1-2206-11ED-11A864BDF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4886F-459E-CEFC-2C14-EFD4C4077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7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87526-4321-22ED-4572-D49CDD906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C34A8-9DE9-B15B-78C8-C5A51CD94C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6C9766-6531-1317-E428-38947C988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84C44-7451-8405-7359-2A093C78D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4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endParaRPr lang="en-US" altLang="en-US" sz="1600" b="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9EFCF9-E0B9-4AD4-A57B-1B76CC8CDD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3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620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95101"/>
            <a:ext cx="6400800" cy="138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AF80-3B21-4845-BCA2-D483AB83220B}" type="datetime4">
              <a:rPr lang="en-US" smtClean="0"/>
              <a:t>January 28, 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918A2-60C3-4732-AF1C-ACFB6E411E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6286" y="236244"/>
            <a:ext cx="3511428" cy="270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3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32D-9567-4866-8D28-E3157EC8335E}" type="datetime4">
              <a:rPr lang="en-US" smtClean="0"/>
              <a:t>January 28, 2026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72238-841C-4F31-8791-9495BBB95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8B460D9-C2EF-4651-8645-0E52B3B0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9EE8AB2-B0BE-4B3E-B85F-08779A4B78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2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4C43A-123A-4E3F-8C9A-FC8EA2727EE0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63449E74-E6EF-4BE5-AFB6-EBD2E75491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CBE9C3-A851-445C-8B01-A16FD80D1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795F-99EC-432D-A0A0-31650CB72B19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/>
          <a:p>
            <a:pPr algn="ctr"/>
            <a:fld id="{CE638FAD-354A-4F74-A4A2-5B0D3B075837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4C63C5-555C-489D-B259-E3517ABCC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86E99-82D0-4623-86F2-DAA607EDD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F69617C-D7A8-4366-9DCD-8E85F16D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30588" y="6356350"/>
            <a:ext cx="2133600" cy="365125"/>
          </a:xfrm>
        </p:spPr>
        <p:txBody>
          <a:bodyPr/>
          <a:lstStyle/>
          <a:p>
            <a:pPr algn="ctr"/>
            <a:fld id="{3314B2CE-1F88-4D8B-9711-C752CB4DC5AC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315296-D45A-4DB7-B2D1-9347C7D9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4E0DBDB-6A41-4520-98B7-81A7F2BEA8D0}" type="datetime4">
              <a:rPr lang="en-US" smtClean="0"/>
              <a:t>January 28, 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A22C08A-4C98-479B-A487-253F85E89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4773" y="777855"/>
            <a:ext cx="3054453" cy="2352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63ED-64CC-4C5D-8101-EA134F968A4A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199" y="6347028"/>
            <a:ext cx="2133600" cy="365125"/>
          </a:xfrm>
        </p:spPr>
        <p:txBody>
          <a:bodyPr/>
          <a:lstStyle/>
          <a:p>
            <a:pPr algn="ctr"/>
            <a:fld id="{1E48E321-DDA7-4C05-AAF4-60A7A38A7A85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88A496-9BA7-426F-B11B-502E83DCAA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4369E286-18BE-42AF-A785-D23813F03473}" type="datetime4">
              <a:rPr lang="en-US" smtClean="0"/>
              <a:t>January 28, 2026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D4F9C-5BDC-418C-8289-0716CB8ABE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CFF5FFD-4066-422E-AD3F-89A59170C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0951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1F43504A-A97D-498B-A172-9FAE254C0B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4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88A89-2373-4D51-91D0-F33F74DEF3CE}" type="datetime4">
              <a:rPr lang="en-US" smtClean="0"/>
              <a:t>January 28, 2026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43AFEAA-42DE-454A-8400-EB7D3B340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088106B2-3E2E-4025-A135-51007154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9EE8AB2-B0BE-4B3E-B85F-08779A4B78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7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F6993-D392-4BC6-AC41-D6DCBFD8CA41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09EE8AB2-B0BE-4B3E-B85F-08779A4B78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4A24F9-6CBA-4E1B-B678-A6BE744A57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3CBCF-A462-4433-805F-2919B6E957E8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/>
          <a:p>
            <a:pPr algn="ctr"/>
            <a:fld id="{A207BACB-3412-49B2-A2BA-35ED28AEE21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68CDB-FEDF-47B1-8F2E-781C2CEFB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CFB503-5800-4427-A89C-513C47050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3334" y="677008"/>
            <a:ext cx="6193220" cy="477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4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CFB503-5800-4427-A89C-513C470502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0124" y="677008"/>
            <a:ext cx="6563752" cy="505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7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5142-132C-42DA-A3A4-213CFCC0EF77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35143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C28E05B3-C2A4-4CDA-AB19-3B10563F005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1A0EA1-CB2E-46DA-B04F-64060622F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665" y="6126164"/>
            <a:ext cx="769937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3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17B9-0751-47CA-BE9C-93455EA5C36B}" type="datetime4">
              <a:rPr lang="en-US" smtClean="0"/>
              <a:t>January 28,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‹#›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3D8D-7730-E24C-9935-6C3EF4C3E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58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DA52D-6C1E-F583-D6C5-5776D532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3E2F3A-BEA9-7135-8F90-3B38FB279276}"/>
              </a:ext>
            </a:extLst>
          </p:cNvPr>
          <p:cNvSpPr txBox="1"/>
          <p:nvPr/>
        </p:nvSpPr>
        <p:spPr>
          <a:xfrm>
            <a:off x="1" y="15240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F765E-EEDD-7E5C-E0BD-BE0489292A21}"/>
              </a:ext>
            </a:extLst>
          </p:cNvPr>
          <p:cNvCxnSpPr>
            <a:cxnSpLocks/>
          </p:cNvCxnSpPr>
          <p:nvPr/>
        </p:nvCxnSpPr>
        <p:spPr>
          <a:xfrm>
            <a:off x="1371600" y="874931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96A46D21-283C-D464-2074-FEB5E64D1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874931"/>
            <a:ext cx="7391400" cy="567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None/>
            </a:pPr>
            <a:r>
              <a:rPr lang="en-US" altLang="en-US" sz="1400" b="0" u="sng" dirty="0">
                <a:latin typeface="+mj-lt"/>
              </a:rPr>
              <a:t>Staff Recommends that the Commission: </a:t>
            </a:r>
            <a:endParaRPr lang="en-US" altLang="en-US" sz="1400" b="0" dirty="0">
              <a:latin typeface="+mj-lt"/>
            </a:endParaRP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Open the public hearing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Consider all information relating to the sphere of influence updates for the Diamond Springs-El Dorado Fire Protection District and the El Dorado County Fire Protection District and the reorganization of the Diamond Springs-El Dorado and El Dorado County Fire Protection Districts 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Receive public comments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Close the public hearing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Find that the project is categorically exempt from CEQA under CEQA Guidelines Sections 15320 and 15061(b)(3); and direct staff to file a Notice of Exemption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Adopt Resolution L-2026-01, adopting sphere of influence updates for the Diamond Springs-El Dorado and El Dorado County Fire Protection Districts 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Adopt Resolution L-2026-02, adding any additional conditions the Commission finds appropriate, and approve the Reorganization of the Diamond Springs-El Dorado and El Dorado County Fire Protection Districts 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altLang="en-US" sz="1400" b="0" dirty="0">
                <a:latin typeface="+mj-lt"/>
              </a:rPr>
              <a:t>Set </a:t>
            </a:r>
            <a:r>
              <a:rPr lang="en-US" sz="1400" b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the Conducting Authority proceedings for March 25, 2026, </a:t>
            </a:r>
            <a:r>
              <a:rPr lang="en-US" altLang="en-US" sz="1400" b="0" dirty="0">
                <a:latin typeface="+mj-lt"/>
              </a:rPr>
              <a:t>and direct the Executive Officer to open the protest period and </a:t>
            </a:r>
            <a:r>
              <a:rPr lang="en-US" sz="1400" b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notify the appropriate parties, pursuant to Government Code </a:t>
            </a:r>
            <a:r>
              <a:rPr lang="en-US" sz="1400" b="0" dirty="0">
                <a:effectLst/>
                <a:latin typeface="+mj-lt"/>
              </a:rPr>
              <a:t>§57000 and local policies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sz="1400" b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Direct the Executive Officer to complete the necessary filings and transmittals as required by law</a:t>
            </a:r>
          </a:p>
          <a:p>
            <a:pPr marL="3429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Font typeface="+mj-lt"/>
              <a:buAutoNum type="arabicPeriod"/>
            </a:pPr>
            <a:r>
              <a:rPr lang="en-US" sz="1400" b="0" dirty="0">
                <a:effectLst/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Determine t</a:t>
            </a:r>
            <a:r>
              <a:rPr lang="en-US" altLang="en-US" sz="1400" b="0" dirty="0">
                <a:latin typeface="+mj-lt"/>
              </a:rPr>
              <a:t>he effective date of the approval of this Reorganization to be five (5) working days after the Certificate of Completion is recorded</a:t>
            </a:r>
            <a:endParaRPr lang="en-US" altLang="en-US" sz="1400" b="0" dirty="0">
              <a:solidFill>
                <a:srgbClr val="FF0000"/>
              </a:solidFill>
              <a:latin typeface="+mj-lt"/>
            </a:endParaRP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AutoNum type="arabicPeriod" startAt="5"/>
            </a:pPr>
            <a:endParaRPr lang="en-US" altLang="en-US" sz="1600" b="0" dirty="0">
              <a:solidFill>
                <a:srgbClr val="FF0000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None/>
            </a:pPr>
            <a:endParaRPr lang="en-US" altLang="en-US" sz="1600" b="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sz="2000" b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8D924B-9C9E-8C6C-B9AA-30776B504973}"/>
              </a:ext>
            </a:extLst>
          </p:cNvPr>
          <p:cNvSpPr/>
          <p:nvPr/>
        </p:nvSpPr>
        <p:spPr>
          <a:xfrm>
            <a:off x="838200" y="2971800"/>
            <a:ext cx="7391400" cy="2494848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39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4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0FFEA-3A44-42FA-A816-B68CD5A4F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1"/>
            <a:ext cx="9144000" cy="1524000"/>
          </a:xfrm>
        </p:spPr>
        <p:txBody>
          <a:bodyPr>
            <a:noAutofit/>
          </a:bodyPr>
          <a:lstStyle/>
          <a:p>
            <a:r>
              <a:rPr lang="en-US" sz="3400" dirty="0"/>
              <a:t>Reorganization of the Diamond Springs-El Dorado and El Dorado County Fire Protection Districts</a:t>
            </a:r>
            <a:br>
              <a:rPr lang="en-US" sz="3400" dirty="0"/>
            </a:br>
            <a:r>
              <a:rPr lang="en-US" sz="3400" dirty="0"/>
              <a:t>LAFCO Project No. 2025-01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7D885-A352-42A2-8363-9937A9266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31984"/>
          </a:xfrm>
        </p:spPr>
        <p:txBody>
          <a:bodyPr>
            <a:normAutofit/>
          </a:bodyPr>
          <a:lstStyle/>
          <a:p>
            <a:r>
              <a:rPr lang="en-US" sz="2000" dirty="0"/>
              <a:t>Agenda Item #1</a:t>
            </a:r>
          </a:p>
          <a:p>
            <a:r>
              <a:rPr lang="en-US" sz="2000" dirty="0"/>
              <a:t>January 28, 2026</a:t>
            </a:r>
          </a:p>
        </p:txBody>
      </p:sp>
    </p:spTree>
    <p:extLst>
      <p:ext uri="{BB962C8B-B14F-4D97-AF65-F5344CB8AC3E}">
        <p14:creationId xmlns:p14="http://schemas.microsoft.com/office/powerpoint/2010/main" val="423909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19C42-9074-8114-97E8-E81E1AC8C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8B0170-3F82-37C6-B32C-35FFDDAA0658}"/>
              </a:ext>
            </a:extLst>
          </p:cNvPr>
          <p:cNvSpPr txBox="1"/>
          <p:nvPr/>
        </p:nvSpPr>
        <p:spPr>
          <a:xfrm>
            <a:off x="1" y="268069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F99F98-C7F3-8D53-2FF2-015B412E2353}"/>
              </a:ext>
            </a:extLst>
          </p:cNvPr>
          <p:cNvCxnSpPr>
            <a:cxnSpLocks/>
          </p:cNvCxnSpPr>
          <p:nvPr/>
        </p:nvCxnSpPr>
        <p:spPr>
          <a:xfrm>
            <a:off x="1371600" y="990600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EEE613D0-FE91-CC69-E027-06686A9B6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29155"/>
            <a:ext cx="3505200" cy="536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u="sng" dirty="0">
                <a:effectLst/>
                <a:latin typeface="+mj-lt"/>
                <a:cs typeface="Arial" panose="020B0604020202020204" pitchFamily="34" charset="0"/>
              </a:rPr>
              <a:t>Proposal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400" b="0" dirty="0">
                <a:effectLst/>
                <a:latin typeface="+mj-lt"/>
                <a:cs typeface="Arial" panose="020B0604020202020204" pitchFamily="34" charset="0"/>
              </a:rPr>
              <a:t>Reorganization of the DSFPD and EDCFPD: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en-US" sz="1400" b="0" dirty="0">
                <a:effectLst/>
                <a:latin typeface="+mj-lt"/>
                <a:cs typeface="Arial" panose="020B0604020202020204" pitchFamily="34" charset="0"/>
              </a:rPr>
              <a:t>Annexation of the DSFPD service area and sphere of influence into the EDCFPD (Shingle Springs Zone)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altLang="en-US" sz="1400" b="0" dirty="0">
                <a:effectLst/>
                <a:latin typeface="+mj-lt"/>
                <a:cs typeface="Arial" panose="020B0604020202020204" pitchFamily="34" charset="0"/>
              </a:rPr>
              <a:t>Concurrent dissolution of the DSFPD </a:t>
            </a:r>
            <a:endParaRPr lang="en-US" sz="1400" b="0" dirty="0"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b="0" dirty="0">
              <a:effectLst/>
              <a:latin typeface="+mj-lt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u="sng" dirty="0">
                <a:effectLst/>
                <a:cs typeface="Arial" panose="020B0604020202020204" pitchFamily="34" charset="0"/>
              </a:rPr>
              <a:t>Purpose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400" b="0" dirty="0">
                <a:cs typeface="Arial" panose="020B0604020202020204" pitchFamily="34" charset="0"/>
              </a:rPr>
              <a:t>Con</a:t>
            </a:r>
            <a:r>
              <a:rPr lang="en-US" sz="1400" b="0" dirty="0">
                <a:effectLst/>
                <a:latin typeface="+mj-lt"/>
                <a:cs typeface="Arial" panose="020B0604020202020204" pitchFamily="34" charset="0"/>
              </a:rPr>
              <a:t>solidate personnel, operations, facilities, budgets, and governance under EDCFPD.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400" b="0" dirty="0">
                <a:effectLst/>
                <a:latin typeface="+mj-lt"/>
                <a:cs typeface="Arial" panose="020B0604020202020204" pitchFamily="34" charset="0"/>
              </a:rPr>
              <a:t>The reorganization is expected to maintain current service levels, increase efficiency, meet local service expectations, and preserve existing funding mechanisms.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b="0" u="sng" dirty="0">
              <a:solidFill>
                <a:srgbClr val="FF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 b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E55D50-E1DD-A1BF-8125-F7945A70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429155"/>
            <a:ext cx="5061162" cy="389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6FDA3-DCCC-0042-60BE-75414256C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D63EFAE-5284-7883-D0D3-50CB273351FD}"/>
              </a:ext>
            </a:extLst>
          </p:cNvPr>
          <p:cNvSpPr txBox="1"/>
          <p:nvPr/>
        </p:nvSpPr>
        <p:spPr>
          <a:xfrm>
            <a:off x="1" y="15240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FAF5F2-705D-4134-6295-0DF15900A11E}"/>
              </a:ext>
            </a:extLst>
          </p:cNvPr>
          <p:cNvCxnSpPr>
            <a:cxnSpLocks/>
          </p:cNvCxnSpPr>
          <p:nvPr/>
        </p:nvCxnSpPr>
        <p:spPr>
          <a:xfrm>
            <a:off x="1371600" y="874931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1BCC7EE-B3FD-929C-395B-252418090A67}"/>
              </a:ext>
            </a:extLst>
          </p:cNvPr>
          <p:cNvSpPr/>
          <p:nvPr/>
        </p:nvSpPr>
        <p:spPr>
          <a:xfrm>
            <a:off x="990600" y="1713340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3D0118-B6C6-A935-4432-1A86B6C71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521048"/>
              </p:ext>
            </p:extLst>
          </p:nvPr>
        </p:nvGraphicFramePr>
        <p:xfrm>
          <a:off x="1562100" y="1028359"/>
          <a:ext cx="6057900" cy="5372438"/>
        </p:xfrm>
        <a:graphic>
          <a:graphicData uri="http://schemas.openxmlformats.org/drawingml/2006/table">
            <a:tbl>
              <a:tblPr firstRow="1" firstCol="1" bandRow="1"/>
              <a:tblGrid>
                <a:gridCol w="1219363">
                  <a:extLst>
                    <a:ext uri="{9D8B030D-6E8A-4147-A177-3AD203B41FA5}">
                      <a16:colId xmlns:a16="http://schemas.microsoft.com/office/drawing/2014/main" val="3716923996"/>
                    </a:ext>
                  </a:extLst>
                </a:gridCol>
                <a:gridCol w="4838537">
                  <a:extLst>
                    <a:ext uri="{9D8B030D-6E8A-4147-A177-3AD203B41FA5}">
                      <a16:colId xmlns:a16="http://schemas.microsoft.com/office/drawing/2014/main" val="572177106"/>
                    </a:ext>
                  </a:extLst>
                </a:gridCol>
              </a:tblGrid>
              <a:tr h="25581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Milestones and Key Steps Leading up to Reorganization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678099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April 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LAFCO adopts Countywide Fire Protection and Emergency Medical Services MSR-SOI Update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41739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October 2022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Shared Service Agreement between DSFPD &amp; EDCFPD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87228"/>
                  </a:ext>
                </a:extLst>
              </a:tr>
              <a:tr h="426628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January 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LAFCO presentation to both District Boards, outlining the processes involved with an Annexation and Consolidation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63274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February 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First, monthly, DSFPD EDCFPD Working Group meeting held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635994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February 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DSFPD &amp; EDCFPD Board of Directors approve Resolutions of Intent for Annexation and Dissolution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110077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April 2023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DSFPD &amp; EDCFPD Board of Directors enter into an agreement with Fitch &amp; Associates to complete Annexation Feasibility Study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401810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April 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DSFPD &amp; EDCFPD Boards adopt the Annexation Feasibility Study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575064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July 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DSFPD &amp; EDCFPD Board of Directors authorize an agreement an Annexation Consultant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914257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September 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Senate Bill 1240 signed by Governor, effective immediately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656113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2024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DSFPD &amp; EDCFPD Board of Directors adopt Resolutions to Initiate Proceedings for Annexation and Dissolution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981323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December 2024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Initial Application materials submitted to LAFCO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671617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 2025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First Addendum to the Resolutions of Application to clarify intent to annex subject territory into EDCFPD Shingle Springs Zone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38074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May 2025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LAFCO Application Completed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61432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November 2025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Property Tax negotiations completed by the BOS and Districts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937380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January 28, 2026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LAFCO Public Hearing date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53905"/>
                  </a:ext>
                </a:extLst>
              </a:tr>
              <a:tr h="21318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March 25, 2026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Conducing Authority Hearing and end to Protest Period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26728"/>
                  </a:ext>
                </a:extLst>
              </a:tr>
              <a:tr h="426362">
                <a:tc>
                  <a:txBody>
                    <a:bodyPr/>
                    <a:lstStyle/>
                    <a:p>
                      <a:pPr marL="0" marR="47625" algn="r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Date tbd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Certificate of Completion recorded; Effective date of Reorganization is 5 business days after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75711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79127B01-FB3F-F300-F8CD-9E634046024E}"/>
              </a:ext>
            </a:extLst>
          </p:cNvPr>
          <p:cNvSpPr/>
          <p:nvPr/>
        </p:nvSpPr>
        <p:spPr>
          <a:xfrm>
            <a:off x="990600" y="2647046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356FFCC-BD1F-30AE-A261-4788F2040FF9}"/>
              </a:ext>
            </a:extLst>
          </p:cNvPr>
          <p:cNvSpPr/>
          <p:nvPr/>
        </p:nvSpPr>
        <p:spPr>
          <a:xfrm>
            <a:off x="990600" y="3429000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5A0D069-7CDB-D735-A37A-6286B878FD7E}"/>
              </a:ext>
            </a:extLst>
          </p:cNvPr>
          <p:cNvSpPr/>
          <p:nvPr/>
        </p:nvSpPr>
        <p:spPr>
          <a:xfrm>
            <a:off x="990600" y="4115655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2DAE6A0-2958-F77D-E629-012A9F9524D7}"/>
              </a:ext>
            </a:extLst>
          </p:cNvPr>
          <p:cNvSpPr/>
          <p:nvPr/>
        </p:nvSpPr>
        <p:spPr>
          <a:xfrm>
            <a:off x="990600" y="5144660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85BBD84-7CF3-1F4F-4AE5-E4946CD4E799}"/>
              </a:ext>
            </a:extLst>
          </p:cNvPr>
          <p:cNvSpPr/>
          <p:nvPr/>
        </p:nvSpPr>
        <p:spPr>
          <a:xfrm>
            <a:off x="990600" y="5410200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FDD2403-C592-4D6D-B11A-7C61F6225B21}"/>
              </a:ext>
            </a:extLst>
          </p:cNvPr>
          <p:cNvSpPr/>
          <p:nvPr/>
        </p:nvSpPr>
        <p:spPr>
          <a:xfrm>
            <a:off x="969099" y="6078366"/>
            <a:ext cx="500202" cy="190597"/>
          </a:xfrm>
          <a:prstGeom prst="rightArrow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8304B-2161-2ADD-B1EC-C6D4A19C3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375A200-C33A-5C63-98F9-55146A029EEA}"/>
              </a:ext>
            </a:extLst>
          </p:cNvPr>
          <p:cNvSpPr txBox="1"/>
          <p:nvPr/>
        </p:nvSpPr>
        <p:spPr>
          <a:xfrm>
            <a:off x="1" y="268069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D82BC5-A7CD-CFF4-DDD8-3461BF6295D4}"/>
              </a:ext>
            </a:extLst>
          </p:cNvPr>
          <p:cNvCxnSpPr>
            <a:cxnSpLocks/>
          </p:cNvCxnSpPr>
          <p:nvPr/>
        </p:nvCxnSpPr>
        <p:spPr>
          <a:xfrm>
            <a:off x="1371600" y="990600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C527AEF1-5172-9835-4B7E-0AE76D6EE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333600"/>
            <a:ext cx="7200900" cy="51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effectLst/>
              </a:rPr>
              <a:t>Annexation Feasibility Study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b="0" i="1" dirty="0">
                <a:effectLst/>
              </a:rPr>
              <a:t>Adopted by the DSFPD and EDCFPD Boards in April 2024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1600" b="0" dirty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600" b="0" dirty="0">
                <a:effectLst/>
              </a:rPr>
              <a:t>Six key findings in support of the reorganization: 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+mj-lt"/>
              <a:buAutoNum type="arabicPeriod"/>
            </a:pPr>
            <a:r>
              <a:rPr lang="en-US" altLang="en-US" sz="1600" b="0" dirty="0">
                <a:effectLst/>
              </a:rPr>
              <a:t>The communities </a:t>
            </a:r>
            <a:r>
              <a:rPr lang="en-US" sz="1600" b="0" dirty="0">
                <a:effectLst/>
              </a:rPr>
              <a:t>would benefit from the annexation of the two districts.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+mj-lt"/>
              <a:buAutoNum type="arabicPeriod"/>
            </a:pPr>
            <a:r>
              <a:rPr lang="en-US" sz="1600" b="0" dirty="0">
                <a:effectLst/>
              </a:rPr>
              <a:t>No staffing reductions or station closures are proposed.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+mj-lt"/>
              <a:buAutoNum type="arabicPeriod"/>
            </a:pPr>
            <a:r>
              <a:rPr lang="en-US" sz="1600" b="0" dirty="0">
                <a:effectLst/>
              </a:rPr>
              <a:t>The addition of a Battalion Chief would enhance operational capacity, training, safety, and risk reduction for both the community and firefighters.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+mj-lt"/>
              <a:buAutoNum type="arabicPeriod"/>
            </a:pPr>
            <a:r>
              <a:rPr lang="en-US" sz="1600" b="0" dirty="0">
                <a:effectLst/>
              </a:rPr>
              <a:t>No new facilities are needed, as services will continue to be delivered from existing stations.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+mj-lt"/>
              <a:buAutoNum type="arabicPeriod"/>
            </a:pPr>
            <a:r>
              <a:rPr lang="en-US" sz="1600" b="0" dirty="0">
                <a:effectLst/>
              </a:rPr>
              <a:t>Sufficient revenues are available to support a joint annexation.</a:t>
            </a:r>
          </a:p>
          <a:p>
            <a:pPr marL="800100" lvl="1" indent="-34290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+mj-lt"/>
              <a:buAutoNum type="arabicPeriod"/>
            </a:pPr>
            <a:r>
              <a:rPr lang="en-US" sz="1600" b="0" dirty="0">
                <a:effectLst/>
              </a:rPr>
              <a:t>The combined unfunded accrued liability (UAL) and other post-employment benefit (OPEB) obligations should be carefully considered, and adequate reserves should be maintained for the new entity.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>
                <a:effectLst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72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8CED-07BA-E8E1-4505-88F3A042E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6898478-B088-C445-929E-08D93C1BF168}"/>
              </a:ext>
            </a:extLst>
          </p:cNvPr>
          <p:cNvSpPr txBox="1"/>
          <p:nvPr/>
        </p:nvSpPr>
        <p:spPr>
          <a:xfrm>
            <a:off x="1" y="268069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366B39-2D7A-9F07-359A-A8483E2ECB48}"/>
              </a:ext>
            </a:extLst>
          </p:cNvPr>
          <p:cNvCxnSpPr>
            <a:cxnSpLocks/>
          </p:cNvCxnSpPr>
          <p:nvPr/>
        </p:nvCxnSpPr>
        <p:spPr>
          <a:xfrm>
            <a:off x="1371600" y="990600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3">
            <a:extLst>
              <a:ext uri="{FF2B5EF4-FFF2-40B4-BE49-F238E27FC236}">
                <a16:creationId xmlns:a16="http://schemas.microsoft.com/office/drawing/2014/main" id="{810E25C5-A8BE-0E4D-7742-3521DAFC6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333600"/>
            <a:ext cx="7543800" cy="45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800" u="sng" dirty="0">
                <a:effectLst/>
              </a:rPr>
              <a:t>AB 8 Property Tax Redistribution Resolutions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1400" b="0" i="1" dirty="0">
                <a:effectLst/>
              </a:rPr>
              <a:t>Adopted by the El Dorado County Board of Supervisors November 4, 2025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400" b="0" i="1" dirty="0">
              <a:effectLst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effectLst/>
              </a:rPr>
              <a:t>BOS Resolution 164-2025 </a:t>
            </a:r>
            <a:r>
              <a:rPr lang="en-US" altLang="en-US" sz="1600" b="0" dirty="0">
                <a:effectLst/>
              </a:rPr>
              <a:t>approves the exchange of property tax base and increment for all parcels within the reorganization territory: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b="0" dirty="0">
                <a:effectLst/>
              </a:rPr>
              <a:t>DSFPD service area – the entire property tax base and existing increment from DSFPD will be transferred to EDCFPD (20.6% average) </a:t>
            </a:r>
          </a:p>
          <a:p>
            <a:pPr lvl="2" algn="just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b="0" dirty="0">
                <a:effectLst/>
              </a:rPr>
              <a:t>DSFPD SOI – negotiations for a future property tax increment to EDCFPD of 21.8% to 23.1%</a:t>
            </a:r>
          </a:p>
          <a:p>
            <a:pPr marL="914400" lvl="2" indent="0" algn="just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SzPct val="100000"/>
              <a:buNone/>
            </a:pPr>
            <a:endParaRPr lang="en-US" altLang="en-US" sz="1600" b="0" dirty="0">
              <a:effectLst/>
            </a:endParaRP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1600" dirty="0">
                <a:effectLst/>
              </a:rPr>
              <a:t>BOS Resolution 165-2025 </a:t>
            </a:r>
            <a:r>
              <a:rPr lang="en-US" altLang="en-US" sz="1600" b="0" dirty="0">
                <a:effectLst/>
              </a:rPr>
              <a:t>authorizes a one-time payment of $400,000 to EDCFPD to cover the costs associated with administrative expenses</a:t>
            </a:r>
            <a:endParaRPr lang="en-US" altLang="en-US" sz="1800" b="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b="0" dirty="0">
                <a:effectLst/>
              </a:rPr>
              <a:t>	</a:t>
            </a:r>
            <a:endParaRPr lang="en-US" altLang="en-US" sz="180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1800" dirty="0">
                <a:effectLst/>
              </a:rPr>
              <a:t>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4275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BF019-C9CB-C02A-D067-7F0F93898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903D38-E04A-D9B5-B430-653798E4349A}"/>
              </a:ext>
            </a:extLst>
          </p:cNvPr>
          <p:cNvSpPr txBox="1"/>
          <p:nvPr/>
        </p:nvSpPr>
        <p:spPr>
          <a:xfrm>
            <a:off x="1" y="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2FFC9A-C2C1-BBB9-AA04-B3A12F0302C8}"/>
              </a:ext>
            </a:extLst>
          </p:cNvPr>
          <p:cNvCxnSpPr>
            <a:cxnSpLocks/>
          </p:cNvCxnSpPr>
          <p:nvPr/>
        </p:nvCxnSpPr>
        <p:spPr>
          <a:xfrm>
            <a:off x="1371600" y="609600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08B757-43A6-EF68-0FB3-3935447BB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824682"/>
              </p:ext>
            </p:extLst>
          </p:nvPr>
        </p:nvGraphicFramePr>
        <p:xfrm>
          <a:off x="1066800" y="685800"/>
          <a:ext cx="7467600" cy="60297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0865">
                  <a:extLst>
                    <a:ext uri="{9D8B030D-6E8A-4147-A177-3AD203B41FA5}">
                      <a16:colId xmlns:a16="http://schemas.microsoft.com/office/drawing/2014/main" val="503362492"/>
                    </a:ext>
                  </a:extLst>
                </a:gridCol>
                <a:gridCol w="2702560">
                  <a:extLst>
                    <a:ext uri="{9D8B030D-6E8A-4147-A177-3AD203B41FA5}">
                      <a16:colId xmlns:a16="http://schemas.microsoft.com/office/drawing/2014/main" val="2443002394"/>
                    </a:ext>
                  </a:extLst>
                </a:gridCol>
                <a:gridCol w="3574175">
                  <a:extLst>
                    <a:ext uri="{9D8B030D-6E8A-4147-A177-3AD203B41FA5}">
                      <a16:colId xmlns:a16="http://schemas.microsoft.com/office/drawing/2014/main" val="2598453871"/>
                    </a:ext>
                  </a:extLst>
                </a:gridCol>
              </a:tblGrid>
              <a:tr h="90217">
                <a:tc>
                  <a:txBody>
                    <a:bodyPr/>
                    <a:lstStyle/>
                    <a:p>
                      <a:pPr marL="13335" marR="0" algn="ctr">
                        <a:buNone/>
                      </a:pPr>
                      <a:r>
                        <a:rPr lang="en-US" sz="6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 marL="6096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  <a:tabLst>
                          <a:tab pos="2160905" algn="l"/>
                        </a:tabLs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Current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2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0" algn="ctr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Proposed Change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2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40170"/>
                  </a:ext>
                </a:extLst>
              </a:tr>
              <a:tr h="556916">
                <a:tc>
                  <a:txBody>
                    <a:bodyPr/>
                    <a:lstStyle/>
                    <a:p>
                      <a:pPr marL="36195" marR="5969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Governance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610" algn="ctr">
                        <a:spcAft>
                          <a:spcPts val="600"/>
                        </a:spcAft>
                        <a:buNone/>
                        <a:tabLst>
                          <a:tab pos="2166620" algn="l"/>
                        </a:tabLs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Two Boards of Directors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4135" marR="54610" algn="l">
                        <a:buNone/>
                        <a:tabLst>
                          <a:tab pos="216662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DSFPD – 5 Member Board</a:t>
                      </a:r>
                    </a:p>
                    <a:p>
                      <a:pPr marL="64135" marR="54610" algn="l">
                        <a:buNone/>
                        <a:tabLst>
                          <a:tab pos="2166620" algn="l"/>
                        </a:tabLs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 – 5  Member Board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5461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One Board of Directors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54610" marR="54610" algn="l">
                        <a:spcAft>
                          <a:spcPts val="60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 – 7 Member Board (5 EDCFPD  directors, 2 DSFPD directors), elected by division thereafter.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295194"/>
                  </a:ext>
                </a:extLst>
              </a:tr>
              <a:tr h="928193">
                <a:tc>
                  <a:txBody>
                    <a:bodyPr/>
                    <a:lstStyle/>
                    <a:p>
                      <a:pPr marL="36195" marR="5969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Level of Service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610" algn="l">
                        <a:spcAft>
                          <a:spcPts val="600"/>
                        </a:spcAft>
                        <a:buNone/>
                        <a:tabLst>
                          <a:tab pos="2061210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DSFPD – Station No. 49 is staffed 24/7 with a three-person engine crew </a:t>
                      </a:r>
                    </a:p>
                    <a:p>
                      <a:pPr marL="64135" marR="54610" algn="l">
                        <a:buNone/>
                        <a:tabLst>
                          <a:tab pos="2166620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 – minimum daily staffing level of three personnel per engine (Engine 72 in Cool operates with two personnel)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5461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 Change to the Level of Service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57150" marR="53975" indent="-3810"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The districts have committed that the same or an improved level of service be provided to the communities.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01517"/>
                  </a:ext>
                </a:extLst>
              </a:tr>
              <a:tr h="680675">
                <a:tc>
                  <a:txBody>
                    <a:bodyPr/>
                    <a:lstStyle/>
                    <a:p>
                      <a:pPr marL="36195" marR="5969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Fire Stations &amp; Equipment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610" algn="l">
                        <a:spcAft>
                          <a:spcPts val="600"/>
                        </a:spcAft>
                        <a:buNone/>
                        <a:tabLst>
                          <a:tab pos="2166620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DSFPD (6): one staffed fire station, five unstaffed </a:t>
                      </a:r>
                    </a:p>
                    <a:p>
                      <a:pPr marL="64135" marR="54610" algn="l">
                        <a:buNone/>
                        <a:tabLst>
                          <a:tab pos="2166620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 (12): five staffed fire stations, seven unstaffed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5461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 Change to Existing Fire Stations or Equipment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57150" marR="53975"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All DSFPD apparatus, facilities, and buildings will be transferred to EDCFPD.  No station closures are proposed.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787781"/>
                  </a:ext>
                </a:extLst>
              </a:tr>
              <a:tr h="1237591">
                <a:tc>
                  <a:txBody>
                    <a:bodyPr/>
                    <a:lstStyle/>
                    <a:p>
                      <a:pPr marL="36195" marR="59690" algn="ctr"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Staffing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610" algn="ctr">
                        <a:spcAft>
                          <a:spcPts val="600"/>
                        </a:spcAft>
                        <a:buNone/>
                        <a:tabLst>
                          <a:tab pos="2166620" algn="l"/>
                        </a:tabLs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Two Fire Chiefs &amp; Separate Personnel Departments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4135" marR="54610" algn="l">
                        <a:spcAft>
                          <a:spcPts val="600"/>
                        </a:spcAft>
                        <a:buNone/>
                        <a:tabLst>
                          <a:tab pos="2166620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DSFPD – Fire Chief, 11 uniformed personnel, 2 support staff</a:t>
                      </a:r>
                    </a:p>
                    <a:p>
                      <a:pPr marL="64135" marR="54610" algn="l">
                        <a:buNone/>
                        <a:tabLst>
                          <a:tab pos="2166620" algn="l"/>
                        </a:tabLs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EDCFPD: Fire Chief, 80 uniformed personnel (30 positions JPA funded), 3 support staff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5461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 Change in Firefighters or Administrative Staff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57150" marR="53975" algn="l">
                        <a:buNone/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All  DSFPD personnel will become employees of EDCFPD. Both current Fire Chiefs will retire and be succeeded by a single EDCFPD Fire Chief and one Deputy/Assistant Chief.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697494"/>
                  </a:ext>
                </a:extLst>
              </a:tr>
              <a:tr h="680675">
                <a:tc>
                  <a:txBody>
                    <a:bodyPr/>
                    <a:lstStyle/>
                    <a:p>
                      <a:pPr marL="36195" marR="5969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Pension Benefits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610" algn="ctr">
                        <a:spcAft>
                          <a:spcPts val="600"/>
                        </a:spcAft>
                        <a:buNone/>
                        <a:tabLst>
                          <a:tab pos="2166620" algn="l"/>
                        </a:tabLst>
                      </a:pPr>
                      <a:r>
                        <a:rPr lang="en-US" sz="10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Separate Pension Plans under CalPERS for each district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610" marR="5461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No Change to Existing Pension Plans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57150" marR="53975" algn="l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Pursuant to SB 1240, active and retired DSFPD employees will retain their existing CalPERS pension benefits under EDCFPD. New hires will be enrolled in EDCFPD’s plan.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790234"/>
                  </a:ext>
                </a:extLst>
              </a:tr>
              <a:tr h="1423229">
                <a:tc>
                  <a:txBody>
                    <a:bodyPr/>
                    <a:lstStyle/>
                    <a:p>
                      <a:pPr marL="36195" marR="5969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Finances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54610" algn="ctr">
                        <a:buNone/>
                      </a:pPr>
                      <a:r>
                        <a:rPr lang="en-US" sz="1000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DSFPD (FY23-24):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Budget = $4.8 Million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Total Reserves = $4.5 Million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Average PT increment = 20.57%</a:t>
                      </a:r>
                    </a:p>
                    <a:p>
                      <a:pPr marL="64135" marR="5461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Special Assessments = None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 u="sng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 (FY23-24):</a:t>
                      </a: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Budget = $16.4 Million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Total Reserves = $8.5 Million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Average PT increment = 13.82%</a:t>
                      </a:r>
                    </a:p>
                    <a:p>
                      <a:pPr marL="64135" marR="54610" algn="ctr">
                        <a:buNone/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Special Assessments = None in Shingle Springs Zone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Aft>
                          <a:spcPts val="600"/>
                        </a:spcAft>
                        <a:buNone/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Combined Finances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109855" marR="54610" algn="l">
                        <a:spcAft>
                          <a:spcPts val="600"/>
                        </a:spcAft>
                        <a:buNone/>
                        <a:tabLst>
                          <a:tab pos="2682240" algn="l"/>
                        </a:tabLs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EDCFPD will operate under a single district-wide budget going forward.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109855" marR="54610" algn="l">
                        <a:spcAft>
                          <a:spcPts val="600"/>
                        </a:spcAft>
                        <a:buNone/>
                        <a:tabLst>
                          <a:tab pos="2682240" algn="l"/>
                        </a:tabLs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All existing DSFPD revenues, expenditures, assets, and liabilities will be transferred to EDCFPD as the successor agency.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110490" marR="53975" algn="l">
                        <a:buNone/>
                        <a:tabLst>
                          <a:tab pos="2682240" algn="l"/>
                        </a:tabLs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DSFPD residents will experience no change in property tax or special tax rates as a result of the reorganization.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0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3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61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9B94F-FC94-9747-E8C0-A5C85F134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044DBA-F3E6-24D8-FFC5-85E4950EA16D}"/>
              </a:ext>
            </a:extLst>
          </p:cNvPr>
          <p:cNvSpPr/>
          <p:nvPr/>
        </p:nvSpPr>
        <p:spPr>
          <a:xfrm>
            <a:off x="7553689" y="5969643"/>
            <a:ext cx="1143000" cy="820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A770C8C4-6B59-604C-C544-8E1441A45D55}"/>
              </a:ext>
            </a:extLst>
          </p:cNvPr>
          <p:cNvSpPr txBox="1">
            <a:spLocks/>
          </p:cNvSpPr>
          <p:nvPr/>
        </p:nvSpPr>
        <p:spPr>
          <a:xfrm>
            <a:off x="0" y="6600025"/>
            <a:ext cx="9144000" cy="190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i="1" dirty="0"/>
              <a:t>Agenda Item #6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DE7A5A-4121-02A8-D81F-2218C2A2B661}"/>
              </a:ext>
            </a:extLst>
          </p:cNvPr>
          <p:cNvSpPr/>
          <p:nvPr/>
        </p:nvSpPr>
        <p:spPr>
          <a:xfrm>
            <a:off x="4038600" y="6477000"/>
            <a:ext cx="1143000" cy="257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AF9714-0085-7DBB-6D04-9A0257A0E75B}"/>
              </a:ext>
            </a:extLst>
          </p:cNvPr>
          <p:cNvSpPr txBox="1"/>
          <p:nvPr/>
        </p:nvSpPr>
        <p:spPr>
          <a:xfrm>
            <a:off x="1" y="22860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7E2FC2-4D91-2DAD-3233-A984A668D944}"/>
              </a:ext>
            </a:extLst>
          </p:cNvPr>
          <p:cNvCxnSpPr>
            <a:cxnSpLocks/>
          </p:cNvCxnSpPr>
          <p:nvPr/>
        </p:nvCxnSpPr>
        <p:spPr>
          <a:xfrm>
            <a:off x="1371600" y="914400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3">
            <a:extLst>
              <a:ext uri="{FF2B5EF4-FFF2-40B4-BE49-F238E27FC236}">
                <a16:creationId xmlns:a16="http://schemas.microsoft.com/office/drawing/2014/main" id="{8B52BFB6-7A2A-9533-08AB-383539B98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2" y="1219207"/>
            <a:ext cx="3755330" cy="48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None/>
              <a:tabLst/>
              <a:defRPr/>
            </a:pPr>
            <a:r>
              <a:rPr kumimoji="0" lang="en-US" altLang="en-US" sz="18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Sphere of Influence (SOI) Consistency</a:t>
            </a:r>
          </a:p>
          <a:p>
            <a:pPr marL="396875" indent="-28575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400" b="0" dirty="0">
                <a:effectLst/>
                <a:latin typeface="+mj-lt"/>
                <a:cs typeface="Arial" panose="020B0604020202020204" pitchFamily="34" charset="0"/>
              </a:rPr>
              <a:t>All Commission determinations regarding annexations and dissolutions must be consistent with the spheres of influence of the affected agencies.</a:t>
            </a:r>
          </a:p>
          <a:p>
            <a:pPr marL="396875" indent="-285750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400" b="0" dirty="0">
                <a:effectLst/>
                <a:latin typeface="+mj-lt"/>
                <a:cs typeface="Arial" panose="020B0604020202020204" pitchFamily="34" charset="0"/>
              </a:rPr>
              <a:t>Reorganization proposal 2025-01 is subject to the Commission’s approval of the SOI updates in L-2026-01: </a:t>
            </a:r>
          </a:p>
          <a:p>
            <a:pPr marL="796925"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400" b="0" dirty="0">
                <a:effectLst/>
                <a:latin typeface="+mj-lt"/>
                <a:cs typeface="Arial" panose="020B0604020202020204" pitchFamily="34" charset="0"/>
              </a:rPr>
              <a:t>Zero sphere of influence for DSFPD</a:t>
            </a:r>
          </a:p>
          <a:p>
            <a:pPr marL="796925"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140000"/>
              <a:buFont typeface="Wingdings" panose="05000000000000000000" pitchFamily="2" charset="2"/>
              <a:buChar char="§"/>
            </a:pPr>
            <a:r>
              <a:rPr lang="en-US" sz="1400" b="0" dirty="0">
                <a:effectLst/>
                <a:latin typeface="+mj-lt"/>
                <a:cs typeface="Arial" panose="020B0604020202020204" pitchFamily="34" charset="0"/>
              </a:rPr>
              <a:t>Expansion of EDCFPD’s sphere to encompass DSFPD’s current service area and SOI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None/>
              <a:tabLst/>
              <a:defRPr/>
            </a:pPr>
            <a:endParaRPr kumimoji="0" lang="en-US" altLang="en-US" sz="180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None/>
              <a:tabLst/>
              <a:defRPr/>
            </a:pPr>
            <a:endParaRPr kumimoji="0" lang="en-US" altLang="en-US" sz="1800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B6AEFC-D452-DCEC-BD20-DD5E9F85D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11614"/>
            <a:ext cx="4352035" cy="5791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99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DD427-3A8A-40E6-B278-361C8C7C0CB9}"/>
              </a:ext>
            </a:extLst>
          </p:cNvPr>
          <p:cNvSpPr txBox="1"/>
          <p:nvPr/>
        </p:nvSpPr>
        <p:spPr>
          <a:xfrm>
            <a:off x="1" y="152400"/>
            <a:ext cx="9143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Reorganization of the Diamond Springs-El Dorado Fire Protection District </a:t>
            </a:r>
          </a:p>
          <a:p>
            <a:pPr lvl="0" algn="ctr">
              <a:defRPr/>
            </a:pPr>
            <a:r>
              <a:rPr lang="en-US" dirty="0">
                <a:solidFill>
                  <a:srgbClr val="336600"/>
                </a:solidFill>
                <a:cs typeface="Arial" panose="020B0604020202020204" pitchFamily="34" charset="0"/>
              </a:rPr>
              <a:t>and the El Dorado County Fire Protection District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61A5C1-CFB4-469A-944E-E1A6C9044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43001"/>
            <a:ext cx="7391400" cy="510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None/>
              <a:tabLst/>
              <a:defRPr/>
            </a:pP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Reconsideration Period (30 days)</a:t>
            </a:r>
            <a:r>
              <a:rPr kumimoji="0" lang="en-US" altLang="en-US" sz="1400" b="0" i="0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defRPr/>
            </a:pPr>
            <a:r>
              <a:rPr lang="en-US" altLang="en-US" sz="1400" b="0" dirty="0">
                <a:latin typeface="+mj-lt"/>
              </a:rPr>
              <a:t>Requests for reconsideration </a:t>
            </a:r>
            <a:r>
              <a:rPr lang="en-US" sz="1400" b="0" dirty="0">
                <a:effectLst/>
                <a:latin typeface="+mj-lt"/>
              </a:rPr>
              <a:t>shall state the specific modification to the resolution(s) being requested and shall state what </a:t>
            </a:r>
            <a:r>
              <a:rPr lang="en-US" sz="1400" b="0" u="sng" dirty="0">
                <a:effectLst/>
                <a:latin typeface="+mj-lt"/>
              </a:rPr>
              <a:t>new or different facts</a:t>
            </a:r>
            <a:r>
              <a:rPr lang="en-US" sz="1400" b="0" dirty="0">
                <a:effectLst/>
                <a:latin typeface="+mj-lt"/>
              </a:rPr>
              <a:t> that could not have been presented previously are claimed to warrant the reconsideration</a:t>
            </a:r>
            <a:endParaRPr lang="en-US" altLang="en-US" sz="1400" b="0" dirty="0">
              <a:latin typeface="+mj-lt"/>
            </a:endParaRPr>
          </a:p>
          <a:p>
            <a:pPr marL="457200" lvl="1" indent="0" algn="just">
              <a:spcBef>
                <a:spcPts val="0"/>
              </a:spcBef>
              <a:spcAft>
                <a:spcPts val="0"/>
              </a:spcAft>
              <a:buClr>
                <a:srgbClr val="336600"/>
              </a:buClr>
              <a:buNone/>
              <a:defRPr/>
            </a:pPr>
            <a:endParaRPr kumimoji="0" lang="en-US" altLang="en-US" sz="1400" b="0" i="0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None/>
              <a:tabLst/>
              <a:defRPr/>
            </a:pPr>
            <a:r>
              <a:rPr kumimoji="0" lang="en-US" altLang="en-US" sz="1400" b="0" i="0" u="sng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Conducting Authority Hearing (protest period 55 days)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742950" marR="0" lvl="1" indent="-285750" algn="just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Required because the reorganization was initiated by the Districts </a:t>
            </a:r>
          </a:p>
          <a:p>
            <a:pPr marL="742950" marR="0" lvl="1" indent="-285750" algn="just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Provides an opportunity for landowners and registered voters within the affected territory to protest the reorganization </a:t>
            </a:r>
            <a:endParaRPr lang="en-US" altLang="en-US" sz="1400" b="0" dirty="0">
              <a:latin typeface="+mj-lt"/>
            </a:endParaRPr>
          </a:p>
          <a:p>
            <a:pPr marL="742950" marR="0" lvl="1" indent="-285750" algn="just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Staff recommends scheduling the conducting authority hearing for March 25, 2026            </a:t>
            </a:r>
          </a:p>
          <a:p>
            <a:pPr marL="742950" marR="0" lvl="1" indent="-285750" algn="just" defTabSz="914400" rtl="0" eaLnBrk="1" fontAlgn="base" latinLnBrk="0" hangingPunct="1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lang="en-US" altLang="en-US" sz="1400" b="0" dirty="0">
                <a:latin typeface="+mj-lt"/>
              </a:rPr>
              <a:t>Any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landowner or registered voter within the affected territory (DSFPD service area and SOI) may submit a written protest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Protest form available on the LAFCO website January 29, 2026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r>
              <a:rPr lang="en-US" altLang="en-US" sz="1400" b="0" dirty="0">
                <a:latin typeface="+mj-lt"/>
              </a:rPr>
              <a:t>Protest thresholds: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Less that 25% protest – order the reorganization without election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r>
              <a:rPr lang="en-US" altLang="en-US" sz="1400" b="0" dirty="0">
                <a:latin typeface="+mj-lt"/>
              </a:rPr>
              <a:t>25-50% protest – order the reorganization subject to an election </a:t>
            </a:r>
          </a:p>
          <a:p>
            <a:pPr lvl="2" algn="just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</a:pPr>
            <a:r>
              <a:rPr lang="en-US" altLang="en-US" sz="1400" b="0" dirty="0">
                <a:latin typeface="+mj-lt"/>
              </a:rPr>
              <a:t>50% or more protest – terminate the reorganization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None/>
            </a:pPr>
            <a:endParaRPr lang="en-US" altLang="en-US" sz="1600" b="0" dirty="0">
              <a:solidFill>
                <a:srgbClr val="FF0000"/>
              </a:solidFill>
              <a:latin typeface="Calibri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600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6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F77067-AA46-474E-B520-94C621F8B2F3}"/>
              </a:ext>
            </a:extLst>
          </p:cNvPr>
          <p:cNvCxnSpPr>
            <a:cxnSpLocks/>
          </p:cNvCxnSpPr>
          <p:nvPr/>
        </p:nvCxnSpPr>
        <p:spPr>
          <a:xfrm>
            <a:off x="1371600" y="874931"/>
            <a:ext cx="6400800" cy="0"/>
          </a:xfrm>
          <a:prstGeom prst="line">
            <a:avLst/>
          </a:prstGeom>
          <a:ln w="1905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22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uEDLAFCO.potx" id="{F7AB49FC-F812-4DDA-8E23-6B9440DA6C90}" vid="{A5EC73FF-401D-43E1-847F-E76DEE5B50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3CA5D653D4D14B8810D3B3D6B1DB5E" ma:contentTypeVersion="13" ma:contentTypeDescription="Create a new document." ma:contentTypeScope="" ma:versionID="c880ef00b5fcb8a0478418b2732528f2">
  <xsd:schema xmlns:xsd="http://www.w3.org/2001/XMLSchema" xmlns:xs="http://www.w3.org/2001/XMLSchema" xmlns:p="http://schemas.microsoft.com/office/2006/metadata/properties" xmlns:ns2="a9f53f54-47e9-4c68-b155-2888f80af4e7" xmlns:ns3="a6554912-2bca-4798-be92-2d62c5418bae" targetNamespace="http://schemas.microsoft.com/office/2006/metadata/properties" ma:root="true" ma:fieldsID="7a4f5608bf13eacd5a9fa6c666e674bd" ns2:_="" ns3:_="">
    <xsd:import namespace="a9f53f54-47e9-4c68-b155-2888f80af4e7"/>
    <xsd:import namespace="a6554912-2bca-4798-be92-2d62c5418b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53f54-47e9-4c68-b155-2888f80af4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25e15-418d-4e47-9dbe-6073306fd5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54912-2bca-4798-be92-2d62c5418b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ba0ac04-b987-4928-92fb-9bb4ad1292f9}" ma:internalName="TaxCatchAll" ma:showField="CatchAllData" ma:web="a6554912-2bca-4798-be92-2d62c5418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f53f54-47e9-4c68-b155-2888f80af4e7">
      <Terms xmlns="http://schemas.microsoft.com/office/infopath/2007/PartnerControls"/>
    </lcf76f155ced4ddcb4097134ff3c332f>
    <TaxCatchAll xmlns="a6554912-2bca-4798-be92-2d62c5418bae" xsi:nil="true"/>
  </documentManagement>
</p:properties>
</file>

<file path=customXml/itemProps1.xml><?xml version="1.0" encoding="utf-8"?>
<ds:datastoreItem xmlns:ds="http://schemas.openxmlformats.org/officeDocument/2006/customXml" ds:itemID="{186E8A72-2528-4397-8229-1B87382EB5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05DC83-8B14-4D75-9FB0-7216249021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53f54-47e9-4c68-b155-2888f80af4e7"/>
    <ds:schemaRef ds:uri="a6554912-2bca-4798-be92-2d62c5418b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48AD0A-D3DB-4018-B0A5-B20545F4BB0D}">
  <ds:schemaRefs>
    <ds:schemaRef ds:uri="a9f53f54-47e9-4c68-b155-2888f80af4e7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a6554912-2bca-4798-be92-2d62c5418ba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27979</TotalTime>
  <Words>1529</Words>
  <Application>Microsoft Office PowerPoint</Application>
  <PresentationFormat>On-screen Show (4:3)</PresentationFormat>
  <Paragraphs>176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PowerPoint Presentation</vt:lpstr>
      <vt:lpstr>Reorganization of the Diamond Springs-El Dorado and El Dorado County Fire Protection Districts LAFCO Project No. 2025-01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 Dorado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Authorized Customer</dc:creator>
  <cp:lastModifiedBy>Erica Sanchez</cp:lastModifiedBy>
  <cp:revision>295</cp:revision>
  <cp:lastPrinted>2025-03-26T20:44:42Z</cp:lastPrinted>
  <dcterms:created xsi:type="dcterms:W3CDTF">2008-07-22T20:34:14Z</dcterms:created>
  <dcterms:modified xsi:type="dcterms:W3CDTF">2026-01-28T21:02:22Z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0x0101006E3CA5D653D4D14B8810D3B3D6B1DB5E</vt:lpwstr>
  </property>
  <property fmtid="{D5CDD505-2E9C-101B-9397-08002B2CF9AE}" pid="3" name="MediaServiceImageTags">
    <vt:lpwstr/>
  </property>
</Properties>
</file>